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9"/>
  </p:notesMasterIdLst>
  <p:sldIdLst>
    <p:sldId id="256" r:id="rId2"/>
    <p:sldId id="257" r:id="rId3"/>
    <p:sldId id="258" r:id="rId4"/>
    <p:sldId id="259" r:id="rId5"/>
    <p:sldId id="260" r:id="rId6"/>
    <p:sldId id="261" r:id="rId7"/>
    <p:sldId id="262" r:id="rId8"/>
  </p:sldIdLst>
  <p:sldSz cx="9144000" cy="5143500" type="screen16x9"/>
  <p:notesSz cx="6858000" cy="9144000"/>
  <p:embeddedFontLst>
    <p:embeddedFont>
      <p:font typeface="Encode Sans Condensed" panose="020B0604020202020204" charset="0"/>
      <p:regular r:id="rId10"/>
      <p:bold r:id="rId11"/>
    </p:embeddedFont>
    <p:embeddedFont>
      <p:font typeface="Georgia" panose="02040502050405020303" pitchFamily="18" charset="0"/>
      <p:regular r:id="rId12"/>
      <p:bold r:id="rId13"/>
      <p:italic r:id="rId14"/>
      <p:boldItalic r:id="rId15"/>
    </p:embeddedFont>
    <p:embeddedFont>
      <p:font typeface="Maven Pro" panose="020B0604020202020204" charset="0"/>
      <p:regular r:id="rId16"/>
      <p:bold r:id="rId17"/>
    </p:embeddedFont>
    <p:embeddedFont>
      <p:font typeface="Nunito" panose="020B0604020202020204" charset="0"/>
      <p:regular r:id="rId18"/>
      <p:bold r:id="rId19"/>
      <p:italic r:id="rId20"/>
      <p:boldItalic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754" y="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font" Target="fonts/font12.fntdata"/><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font" Target="fonts/font8.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7.fntdata"/><Relationship Id="rId20"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6.fntdata"/><Relationship Id="rId23" Type="http://schemas.openxmlformats.org/officeDocument/2006/relationships/viewProps" Target="viewProps.xml"/><Relationship Id="rId10" Type="http://schemas.openxmlformats.org/officeDocument/2006/relationships/font" Target="fonts/font1.fntdata"/><Relationship Id="rId19"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5.fntdata"/><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4fc0e6aa1e_1_273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5" name="Google Shape;275;g4fc0e6aa1e_1_27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gc6f73a04f_0_5:notes"/>
          <p:cNvSpPr>
            <a:spLocks noGrp="1" noRot="1" noChangeAspect="1"/>
          </p:cNvSpPr>
          <p:nvPr>
            <p:ph type="sldImg" idx="2"/>
          </p:nvPr>
        </p:nvSpPr>
        <p:spPr>
          <a:xfrm>
            <a:off x="381188"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2" name="Google Shape;282;gc6f73a04f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g91637cd979_0_5:notes"/>
          <p:cNvSpPr>
            <a:spLocks noGrp="1" noRot="1" noChangeAspect="1"/>
          </p:cNvSpPr>
          <p:nvPr>
            <p:ph type="sldImg" idx="2"/>
          </p:nvPr>
        </p:nvSpPr>
        <p:spPr>
          <a:xfrm>
            <a:off x="381188"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9" name="Google Shape;289;g91637cd979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g50abe81f9e_0_69:notes"/>
          <p:cNvSpPr>
            <a:spLocks noGrp="1" noRot="1" noChangeAspect="1"/>
          </p:cNvSpPr>
          <p:nvPr>
            <p:ph type="sldImg" idx="2"/>
          </p:nvPr>
        </p:nvSpPr>
        <p:spPr>
          <a:xfrm>
            <a:off x="381188"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 name="Google Shape;296;g50abe81f9e_0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g9167173b03_0_0:notes"/>
          <p:cNvSpPr>
            <a:spLocks noGrp="1" noRot="1" noChangeAspect="1"/>
          </p:cNvSpPr>
          <p:nvPr>
            <p:ph type="sldImg" idx="2"/>
          </p:nvPr>
        </p:nvSpPr>
        <p:spPr>
          <a:xfrm>
            <a:off x="381188"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3" name="Google Shape;303;g9167173b0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g91637cd979_0_20:notes"/>
          <p:cNvSpPr>
            <a:spLocks noGrp="1" noRot="1" noChangeAspect="1"/>
          </p:cNvSpPr>
          <p:nvPr>
            <p:ph type="sldImg" idx="2"/>
          </p:nvPr>
        </p:nvSpPr>
        <p:spPr>
          <a:xfrm>
            <a:off x="381188"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0" name="Google Shape;310;g91637cd979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91637cd979_0_30:notes"/>
          <p:cNvSpPr>
            <a:spLocks noGrp="1" noRot="1" noChangeAspect="1"/>
          </p:cNvSpPr>
          <p:nvPr>
            <p:ph type="sldImg" idx="2"/>
          </p:nvPr>
        </p:nvSpPr>
        <p:spPr>
          <a:xfrm>
            <a:off x="381188"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91637cd979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accent3"/>
        </a:solidFill>
        <a:effectLst/>
      </p:bgPr>
    </p:bg>
    <p:spTree>
      <p:nvGrpSpPr>
        <p:cNvPr id="1" name="Shape 9"/>
        <p:cNvGrpSpPr/>
        <p:nvPr/>
      </p:nvGrpSpPr>
      <p:grpSpPr>
        <a:xfrm>
          <a:off x="0" y="0"/>
          <a:ext cx="0" cy="0"/>
          <a:chOff x="0" y="0"/>
          <a:chExt cx="0" cy="0"/>
        </a:xfrm>
      </p:grpSpPr>
      <p:grpSp>
        <p:nvGrpSpPr>
          <p:cNvPr id="10" name="Google Shape;10;p2"/>
          <p:cNvGrpSpPr/>
          <p:nvPr/>
        </p:nvGrpSpPr>
        <p:grpSpPr>
          <a:xfrm>
            <a:off x="7343003" y="3409675"/>
            <a:ext cx="1691422" cy="1732548"/>
            <a:chOff x="7343003" y="3409675"/>
            <a:chExt cx="1691422" cy="1732548"/>
          </a:xfrm>
        </p:grpSpPr>
        <p:grpSp>
          <p:nvGrpSpPr>
            <p:cNvPr id="11" name="Google Shape;11;p2"/>
            <p:cNvGrpSpPr/>
            <p:nvPr/>
          </p:nvGrpSpPr>
          <p:grpSpPr>
            <a:xfrm>
              <a:off x="7343003" y="4453711"/>
              <a:ext cx="316800" cy="688513"/>
              <a:chOff x="7343003" y="4453711"/>
              <a:chExt cx="316800" cy="688513"/>
            </a:xfrm>
          </p:grpSpPr>
          <p:sp>
            <p:nvSpPr>
              <p:cNvPr id="12" name="Google Shape;12;p2"/>
              <p:cNvSpPr/>
              <p:nvPr/>
            </p:nvSpPr>
            <p:spPr>
              <a:xfrm>
                <a:off x="7343003" y="4453711"/>
                <a:ext cx="316800" cy="688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7343003" y="4801723"/>
                <a:ext cx="316800" cy="340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4;p2"/>
            <p:cNvGrpSpPr/>
            <p:nvPr/>
          </p:nvGrpSpPr>
          <p:grpSpPr>
            <a:xfrm>
              <a:off x="7801210" y="4105700"/>
              <a:ext cx="316800" cy="1036523"/>
              <a:chOff x="7801210" y="4105700"/>
              <a:chExt cx="316800" cy="1036523"/>
            </a:xfrm>
          </p:grpSpPr>
          <p:sp>
            <p:nvSpPr>
              <p:cNvPr id="15" name="Google Shape;15;p2"/>
              <p:cNvSpPr/>
              <p:nvPr/>
            </p:nvSpPr>
            <p:spPr>
              <a:xfrm>
                <a:off x="7801210" y="4453711"/>
                <a:ext cx="316800" cy="688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7801210" y="4105700"/>
                <a:ext cx="316800" cy="1036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7801210" y="4801723"/>
                <a:ext cx="316800" cy="340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Google Shape;18;p2"/>
            <p:cNvGrpSpPr/>
            <p:nvPr/>
          </p:nvGrpSpPr>
          <p:grpSpPr>
            <a:xfrm>
              <a:off x="8259418" y="3757688"/>
              <a:ext cx="316800" cy="1384535"/>
              <a:chOff x="8259418" y="3757688"/>
              <a:chExt cx="316800" cy="1384535"/>
            </a:xfrm>
          </p:grpSpPr>
          <p:sp>
            <p:nvSpPr>
              <p:cNvPr id="19" name="Google Shape;19;p2"/>
              <p:cNvSpPr/>
              <p:nvPr/>
            </p:nvSpPr>
            <p:spPr>
              <a:xfrm>
                <a:off x="8259418" y="4453711"/>
                <a:ext cx="316800" cy="688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8259418" y="3757688"/>
                <a:ext cx="316800" cy="1384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8259418" y="4105700"/>
                <a:ext cx="316800" cy="1036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8259418" y="4801723"/>
                <a:ext cx="316800" cy="340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 name="Google Shape;23;p2"/>
            <p:cNvGrpSpPr/>
            <p:nvPr/>
          </p:nvGrpSpPr>
          <p:grpSpPr>
            <a:xfrm>
              <a:off x="8717625" y="3409675"/>
              <a:ext cx="316800" cy="1732548"/>
              <a:chOff x="8717625" y="3409675"/>
              <a:chExt cx="316800" cy="1732548"/>
            </a:xfrm>
          </p:grpSpPr>
          <p:sp>
            <p:nvSpPr>
              <p:cNvPr id="24" name="Google Shape;24;p2"/>
              <p:cNvSpPr/>
              <p:nvPr/>
            </p:nvSpPr>
            <p:spPr>
              <a:xfrm>
                <a:off x="8717625" y="4453711"/>
                <a:ext cx="316800" cy="688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8717625" y="3757688"/>
                <a:ext cx="316800" cy="1384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8717625" y="4105700"/>
                <a:ext cx="316800" cy="1036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8717625" y="3409675"/>
                <a:ext cx="316800" cy="1732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8717625" y="4801723"/>
                <a:ext cx="316800" cy="340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9" name="Google Shape;29;p2"/>
          <p:cNvGrpSpPr/>
          <p:nvPr/>
        </p:nvGrpSpPr>
        <p:grpSpPr>
          <a:xfrm>
            <a:off x="5043503" y="0"/>
            <a:ext cx="3814072" cy="3839102"/>
            <a:chOff x="5043503" y="0"/>
            <a:chExt cx="3814072" cy="3839102"/>
          </a:xfrm>
        </p:grpSpPr>
        <p:sp>
          <p:nvSpPr>
            <p:cNvPr id="30" name="Google Shape;30;p2"/>
            <p:cNvSpPr/>
            <p:nvPr/>
          </p:nvSpPr>
          <p:spPr>
            <a:xfrm>
              <a:off x="8460975" y="1817775"/>
              <a:ext cx="396600" cy="396600"/>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rot="-9830444">
              <a:off x="6469759" y="3480728"/>
              <a:ext cx="320148" cy="320148"/>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 name="Google Shape;32;p2"/>
            <p:cNvGrpSpPr/>
            <p:nvPr/>
          </p:nvGrpSpPr>
          <p:grpSpPr>
            <a:xfrm>
              <a:off x="7647812" y="2704283"/>
              <a:ext cx="635219" cy="635219"/>
              <a:chOff x="6725724" y="2701260"/>
              <a:chExt cx="1208101" cy="1208100"/>
            </a:xfrm>
          </p:grpSpPr>
          <p:sp>
            <p:nvSpPr>
              <p:cNvPr id="33" name="Google Shape;33;p2"/>
              <p:cNvSpPr/>
              <p:nvPr/>
            </p:nvSpPr>
            <p:spPr>
              <a:xfrm rot="5400000">
                <a:off x="6725725" y="2701260"/>
                <a:ext cx="1208100" cy="1208100"/>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rot="5400000">
                <a:off x="6725724" y="2701260"/>
                <a:ext cx="1208100" cy="1208100"/>
              </a:xfrm>
              <a:prstGeom prst="pie">
                <a:avLst>
                  <a:gd name="adj1" fmla="val 8244818"/>
                  <a:gd name="adj2" fmla="val 16246175"/>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rot="5400000">
                <a:off x="6954988" y="2930398"/>
                <a:ext cx="749700" cy="749700"/>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 name="Google Shape;36;p2"/>
            <p:cNvSpPr/>
            <p:nvPr/>
          </p:nvSpPr>
          <p:spPr>
            <a:xfrm>
              <a:off x="8460975" y="1817775"/>
              <a:ext cx="396600" cy="396600"/>
            </a:xfrm>
            <a:prstGeom prst="pie">
              <a:avLst>
                <a:gd name="adj1" fmla="val 19376841"/>
                <a:gd name="adj2" fmla="val 1620000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 name="Google Shape;37;p2"/>
            <p:cNvGrpSpPr/>
            <p:nvPr/>
          </p:nvGrpSpPr>
          <p:grpSpPr>
            <a:xfrm>
              <a:off x="7952720" y="179238"/>
              <a:ext cx="873165" cy="873003"/>
              <a:chOff x="7754428" y="208725"/>
              <a:chExt cx="541800" cy="541800"/>
            </a:xfrm>
          </p:grpSpPr>
          <p:sp>
            <p:nvSpPr>
              <p:cNvPr id="38" name="Google Shape;38;p2"/>
              <p:cNvSpPr/>
              <p:nvPr/>
            </p:nvSpPr>
            <p:spPr>
              <a:xfrm rot="-8647347">
                <a:off x="7831319" y="285616"/>
                <a:ext cx="388018" cy="388018"/>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rot="-8647347">
                <a:off x="7831319" y="285616"/>
                <a:ext cx="388018" cy="388018"/>
              </a:xfrm>
              <a:prstGeom prst="pie">
                <a:avLst>
                  <a:gd name="adj1" fmla="val 19376841"/>
                  <a:gd name="adj2" fmla="val 12313574"/>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 name="Google Shape;40;p2"/>
            <p:cNvSpPr/>
            <p:nvPr/>
          </p:nvSpPr>
          <p:spPr>
            <a:xfrm>
              <a:off x="5399840" y="356365"/>
              <a:ext cx="2577000" cy="2577000"/>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rot="2043858">
              <a:off x="5503813" y="460310"/>
              <a:ext cx="2369480" cy="2369480"/>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5399795" y="360281"/>
              <a:ext cx="2577000" cy="2577000"/>
            </a:xfrm>
            <a:prstGeom prst="pie">
              <a:avLst>
                <a:gd name="adj1" fmla="val 8801158"/>
                <a:gd name="adj2" fmla="val 1620000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rot="2044777">
              <a:off x="5911449" y="867729"/>
              <a:ext cx="1554223" cy="1554223"/>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5399795" y="356358"/>
              <a:ext cx="2577000" cy="2577000"/>
            </a:xfrm>
            <a:prstGeom prst="pie">
              <a:avLst>
                <a:gd name="adj1" fmla="val 12554101"/>
                <a:gd name="adj2" fmla="val 1620000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rot="-9830444">
              <a:off x="6469759" y="3480727"/>
              <a:ext cx="320148" cy="320148"/>
            </a:xfrm>
            <a:prstGeom prst="pie">
              <a:avLst>
                <a:gd name="adj1" fmla="val 19376841"/>
                <a:gd name="adj2" fmla="val 1620000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 name="Google Shape;46;p2"/>
          <p:cNvSpPr txBox="1">
            <a:spLocks noGrp="1"/>
          </p:cNvSpPr>
          <p:nvPr>
            <p:ph type="ctrTitle"/>
          </p:nvPr>
        </p:nvSpPr>
        <p:spPr>
          <a:xfrm>
            <a:off x="824000" y="1613813"/>
            <a:ext cx="4255500" cy="18729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47" name="Google Shape;47;p2"/>
          <p:cNvSpPr txBox="1">
            <a:spLocks noGrp="1"/>
          </p:cNvSpPr>
          <p:nvPr>
            <p:ph type="subTitle" idx="1"/>
          </p:nvPr>
        </p:nvSpPr>
        <p:spPr>
          <a:xfrm>
            <a:off x="824000" y="3596300"/>
            <a:ext cx="4255500" cy="6954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48" name="Google Shape;48;p2"/>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accent3"/>
        </a:solidFill>
        <a:effectLst/>
      </p:bgPr>
    </p:bg>
    <p:spTree>
      <p:nvGrpSpPr>
        <p:cNvPr id="1" name="Shape 141"/>
        <p:cNvGrpSpPr/>
        <p:nvPr/>
      </p:nvGrpSpPr>
      <p:grpSpPr>
        <a:xfrm>
          <a:off x="0" y="0"/>
          <a:ext cx="0" cy="0"/>
          <a:chOff x="0" y="0"/>
          <a:chExt cx="0" cy="0"/>
        </a:xfrm>
      </p:grpSpPr>
      <p:grpSp>
        <p:nvGrpSpPr>
          <p:cNvPr id="142" name="Google Shape;142;p11"/>
          <p:cNvGrpSpPr/>
          <p:nvPr/>
        </p:nvGrpSpPr>
        <p:grpSpPr>
          <a:xfrm>
            <a:off x="52" y="4099200"/>
            <a:ext cx="9144036" cy="1044300"/>
            <a:chOff x="52" y="4099200"/>
            <a:chExt cx="9144036" cy="1044300"/>
          </a:xfrm>
        </p:grpSpPr>
        <p:grpSp>
          <p:nvGrpSpPr>
            <p:cNvPr id="143" name="Google Shape;143;p11"/>
            <p:cNvGrpSpPr/>
            <p:nvPr/>
          </p:nvGrpSpPr>
          <p:grpSpPr>
            <a:xfrm>
              <a:off x="52" y="4309200"/>
              <a:ext cx="231622" cy="834300"/>
              <a:chOff x="2688737" y="4301380"/>
              <a:chExt cx="231900" cy="834300"/>
            </a:xfrm>
          </p:grpSpPr>
          <p:sp>
            <p:nvSpPr>
              <p:cNvPr id="144" name="Google Shape;144;p11"/>
              <p:cNvSpPr/>
              <p:nvPr/>
            </p:nvSpPr>
            <p:spPr>
              <a:xfrm flipH="1">
                <a:off x="2688737" y="4720780"/>
                <a:ext cx="2319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1"/>
              <p:cNvSpPr/>
              <p:nvPr/>
            </p:nvSpPr>
            <p:spPr>
              <a:xfrm flipH="1">
                <a:off x="2688737" y="4301380"/>
                <a:ext cx="2319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11"/>
              <p:cNvSpPr/>
              <p:nvPr/>
            </p:nvSpPr>
            <p:spPr>
              <a:xfrm flipH="1">
                <a:off x="2688737" y="4511080"/>
                <a:ext cx="2319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11"/>
              <p:cNvSpPr/>
              <p:nvPr/>
            </p:nvSpPr>
            <p:spPr>
              <a:xfrm flipH="1">
                <a:off x="2688737" y="4930480"/>
                <a:ext cx="2319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8" name="Google Shape;148;p11"/>
            <p:cNvGrpSpPr/>
            <p:nvPr/>
          </p:nvGrpSpPr>
          <p:grpSpPr>
            <a:xfrm>
              <a:off x="371406" y="4099200"/>
              <a:ext cx="231622" cy="1044300"/>
              <a:chOff x="2688737" y="4091380"/>
              <a:chExt cx="231900" cy="1044300"/>
            </a:xfrm>
          </p:grpSpPr>
          <p:sp>
            <p:nvSpPr>
              <p:cNvPr id="149" name="Google Shape;149;p11"/>
              <p:cNvSpPr/>
              <p:nvPr/>
            </p:nvSpPr>
            <p:spPr>
              <a:xfrm flipH="1">
                <a:off x="2688737" y="4720780"/>
                <a:ext cx="2319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11"/>
              <p:cNvSpPr/>
              <p:nvPr/>
            </p:nvSpPr>
            <p:spPr>
              <a:xfrm flipH="1">
                <a:off x="2688737" y="4301380"/>
                <a:ext cx="2319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11"/>
              <p:cNvSpPr/>
              <p:nvPr/>
            </p:nvSpPr>
            <p:spPr>
              <a:xfrm flipH="1">
                <a:off x="2688737" y="4511080"/>
                <a:ext cx="2319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11"/>
              <p:cNvSpPr/>
              <p:nvPr/>
            </p:nvSpPr>
            <p:spPr>
              <a:xfrm flipH="1">
                <a:off x="2688737" y="4091380"/>
                <a:ext cx="231900" cy="104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11"/>
              <p:cNvSpPr/>
              <p:nvPr/>
            </p:nvSpPr>
            <p:spPr>
              <a:xfrm flipH="1">
                <a:off x="2688737" y="4930480"/>
                <a:ext cx="2319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4" name="Google Shape;154;p11"/>
            <p:cNvGrpSpPr/>
            <p:nvPr/>
          </p:nvGrpSpPr>
          <p:grpSpPr>
            <a:xfrm>
              <a:off x="742761" y="4309200"/>
              <a:ext cx="231622" cy="834300"/>
              <a:chOff x="2688737" y="4301380"/>
              <a:chExt cx="231900" cy="834300"/>
            </a:xfrm>
          </p:grpSpPr>
          <p:sp>
            <p:nvSpPr>
              <p:cNvPr id="155" name="Google Shape;155;p11"/>
              <p:cNvSpPr/>
              <p:nvPr/>
            </p:nvSpPr>
            <p:spPr>
              <a:xfrm flipH="1">
                <a:off x="2688737" y="4720780"/>
                <a:ext cx="2319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11"/>
              <p:cNvSpPr/>
              <p:nvPr/>
            </p:nvSpPr>
            <p:spPr>
              <a:xfrm flipH="1">
                <a:off x="2688737" y="4301380"/>
                <a:ext cx="2319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11"/>
              <p:cNvSpPr/>
              <p:nvPr/>
            </p:nvSpPr>
            <p:spPr>
              <a:xfrm flipH="1">
                <a:off x="2688737" y="4511080"/>
                <a:ext cx="2319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1"/>
              <p:cNvSpPr/>
              <p:nvPr/>
            </p:nvSpPr>
            <p:spPr>
              <a:xfrm flipH="1">
                <a:off x="2688737" y="4930480"/>
                <a:ext cx="2319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9" name="Google Shape;159;p11"/>
            <p:cNvGrpSpPr/>
            <p:nvPr/>
          </p:nvGrpSpPr>
          <p:grpSpPr>
            <a:xfrm>
              <a:off x="1114115" y="4518900"/>
              <a:ext cx="231622" cy="624600"/>
              <a:chOff x="2688737" y="4511080"/>
              <a:chExt cx="231900" cy="624600"/>
            </a:xfrm>
          </p:grpSpPr>
          <p:sp>
            <p:nvSpPr>
              <p:cNvPr id="160" name="Google Shape;160;p11"/>
              <p:cNvSpPr/>
              <p:nvPr/>
            </p:nvSpPr>
            <p:spPr>
              <a:xfrm flipH="1">
                <a:off x="2688737" y="4720780"/>
                <a:ext cx="2319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11"/>
              <p:cNvSpPr/>
              <p:nvPr/>
            </p:nvSpPr>
            <p:spPr>
              <a:xfrm flipH="1">
                <a:off x="2688737" y="4511080"/>
                <a:ext cx="2319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11"/>
              <p:cNvSpPr/>
              <p:nvPr/>
            </p:nvSpPr>
            <p:spPr>
              <a:xfrm flipH="1">
                <a:off x="2688737" y="4930480"/>
                <a:ext cx="2319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3" name="Google Shape;163;p11"/>
            <p:cNvGrpSpPr/>
            <p:nvPr/>
          </p:nvGrpSpPr>
          <p:grpSpPr>
            <a:xfrm>
              <a:off x="1856753" y="4099200"/>
              <a:ext cx="231600" cy="1044300"/>
              <a:chOff x="1856753" y="4099200"/>
              <a:chExt cx="231600" cy="1044300"/>
            </a:xfrm>
          </p:grpSpPr>
          <p:sp>
            <p:nvSpPr>
              <p:cNvPr id="164" name="Google Shape;164;p11"/>
              <p:cNvSpPr/>
              <p:nvPr/>
            </p:nvSpPr>
            <p:spPr>
              <a:xfrm flipH="1">
                <a:off x="1856753"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11"/>
              <p:cNvSpPr/>
              <p:nvPr/>
            </p:nvSpPr>
            <p:spPr>
              <a:xfrm flipH="1">
                <a:off x="1856753"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11"/>
              <p:cNvSpPr/>
              <p:nvPr/>
            </p:nvSpPr>
            <p:spPr>
              <a:xfrm flipH="1">
                <a:off x="1856753"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11"/>
              <p:cNvSpPr/>
              <p:nvPr/>
            </p:nvSpPr>
            <p:spPr>
              <a:xfrm flipH="1">
                <a:off x="1856753" y="4099200"/>
                <a:ext cx="231600" cy="104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1"/>
              <p:cNvSpPr/>
              <p:nvPr/>
            </p:nvSpPr>
            <p:spPr>
              <a:xfrm flipH="1">
                <a:off x="1856753"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9" name="Google Shape;169;p11"/>
            <p:cNvGrpSpPr/>
            <p:nvPr/>
          </p:nvGrpSpPr>
          <p:grpSpPr>
            <a:xfrm>
              <a:off x="2228107" y="4309200"/>
              <a:ext cx="231600" cy="834300"/>
              <a:chOff x="2228107" y="4309200"/>
              <a:chExt cx="231600" cy="834300"/>
            </a:xfrm>
          </p:grpSpPr>
          <p:sp>
            <p:nvSpPr>
              <p:cNvPr id="170" name="Google Shape;170;p11"/>
              <p:cNvSpPr/>
              <p:nvPr/>
            </p:nvSpPr>
            <p:spPr>
              <a:xfrm flipH="1">
                <a:off x="2228107"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11"/>
              <p:cNvSpPr/>
              <p:nvPr/>
            </p:nvSpPr>
            <p:spPr>
              <a:xfrm flipH="1">
                <a:off x="2228107"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11"/>
              <p:cNvSpPr/>
              <p:nvPr/>
            </p:nvSpPr>
            <p:spPr>
              <a:xfrm flipH="1">
                <a:off x="2228107"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1"/>
              <p:cNvSpPr/>
              <p:nvPr/>
            </p:nvSpPr>
            <p:spPr>
              <a:xfrm flipH="1">
                <a:off x="2228107"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4" name="Google Shape;174;p11"/>
            <p:cNvGrpSpPr/>
            <p:nvPr/>
          </p:nvGrpSpPr>
          <p:grpSpPr>
            <a:xfrm>
              <a:off x="2599462" y="4518900"/>
              <a:ext cx="231600" cy="624600"/>
              <a:chOff x="2599462" y="4518900"/>
              <a:chExt cx="231600" cy="624600"/>
            </a:xfrm>
          </p:grpSpPr>
          <p:sp>
            <p:nvSpPr>
              <p:cNvPr id="175" name="Google Shape;175;p11"/>
              <p:cNvSpPr/>
              <p:nvPr/>
            </p:nvSpPr>
            <p:spPr>
              <a:xfrm flipH="1">
                <a:off x="2599462"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1"/>
              <p:cNvSpPr/>
              <p:nvPr/>
            </p:nvSpPr>
            <p:spPr>
              <a:xfrm flipH="1">
                <a:off x="2599462"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1"/>
              <p:cNvSpPr/>
              <p:nvPr/>
            </p:nvSpPr>
            <p:spPr>
              <a:xfrm flipH="1">
                <a:off x="2599462"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8" name="Google Shape;178;p11"/>
            <p:cNvGrpSpPr/>
            <p:nvPr/>
          </p:nvGrpSpPr>
          <p:grpSpPr>
            <a:xfrm>
              <a:off x="3342171" y="4099200"/>
              <a:ext cx="231600" cy="1044300"/>
              <a:chOff x="3342171" y="4099200"/>
              <a:chExt cx="231600" cy="1044300"/>
            </a:xfrm>
          </p:grpSpPr>
          <p:sp>
            <p:nvSpPr>
              <p:cNvPr id="179" name="Google Shape;179;p11"/>
              <p:cNvSpPr/>
              <p:nvPr/>
            </p:nvSpPr>
            <p:spPr>
              <a:xfrm flipH="1">
                <a:off x="3342171"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1"/>
              <p:cNvSpPr/>
              <p:nvPr/>
            </p:nvSpPr>
            <p:spPr>
              <a:xfrm flipH="1">
                <a:off x="3342171"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1"/>
              <p:cNvSpPr/>
              <p:nvPr/>
            </p:nvSpPr>
            <p:spPr>
              <a:xfrm flipH="1">
                <a:off x="3342171"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1"/>
              <p:cNvSpPr/>
              <p:nvPr/>
            </p:nvSpPr>
            <p:spPr>
              <a:xfrm flipH="1">
                <a:off x="3342171" y="4099200"/>
                <a:ext cx="231600" cy="104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1"/>
              <p:cNvSpPr/>
              <p:nvPr/>
            </p:nvSpPr>
            <p:spPr>
              <a:xfrm flipH="1">
                <a:off x="3342171"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4" name="Google Shape;184;p11"/>
            <p:cNvGrpSpPr/>
            <p:nvPr/>
          </p:nvGrpSpPr>
          <p:grpSpPr>
            <a:xfrm>
              <a:off x="3713525" y="4309200"/>
              <a:ext cx="231600" cy="834300"/>
              <a:chOff x="3713525" y="4309200"/>
              <a:chExt cx="231600" cy="834300"/>
            </a:xfrm>
          </p:grpSpPr>
          <p:sp>
            <p:nvSpPr>
              <p:cNvPr id="185" name="Google Shape;185;p11"/>
              <p:cNvSpPr/>
              <p:nvPr/>
            </p:nvSpPr>
            <p:spPr>
              <a:xfrm flipH="1">
                <a:off x="3713525"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1"/>
              <p:cNvSpPr/>
              <p:nvPr/>
            </p:nvSpPr>
            <p:spPr>
              <a:xfrm flipH="1">
                <a:off x="3713525"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1"/>
              <p:cNvSpPr/>
              <p:nvPr/>
            </p:nvSpPr>
            <p:spPr>
              <a:xfrm flipH="1">
                <a:off x="3713525"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11"/>
              <p:cNvSpPr/>
              <p:nvPr/>
            </p:nvSpPr>
            <p:spPr>
              <a:xfrm flipH="1">
                <a:off x="3713525"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9" name="Google Shape;189;p11"/>
            <p:cNvGrpSpPr/>
            <p:nvPr/>
          </p:nvGrpSpPr>
          <p:grpSpPr>
            <a:xfrm>
              <a:off x="1485398" y="4309200"/>
              <a:ext cx="231600" cy="834300"/>
              <a:chOff x="1485398" y="4309200"/>
              <a:chExt cx="231600" cy="834300"/>
            </a:xfrm>
          </p:grpSpPr>
          <p:sp>
            <p:nvSpPr>
              <p:cNvPr id="190" name="Google Shape;190;p11"/>
              <p:cNvSpPr/>
              <p:nvPr/>
            </p:nvSpPr>
            <p:spPr>
              <a:xfrm flipH="1">
                <a:off x="1485398"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11"/>
              <p:cNvSpPr/>
              <p:nvPr/>
            </p:nvSpPr>
            <p:spPr>
              <a:xfrm flipH="1">
                <a:off x="1485398"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11"/>
              <p:cNvSpPr/>
              <p:nvPr/>
            </p:nvSpPr>
            <p:spPr>
              <a:xfrm flipH="1">
                <a:off x="1485398"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11"/>
              <p:cNvSpPr/>
              <p:nvPr/>
            </p:nvSpPr>
            <p:spPr>
              <a:xfrm flipH="1">
                <a:off x="1485398"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4" name="Google Shape;194;p11"/>
            <p:cNvGrpSpPr/>
            <p:nvPr/>
          </p:nvGrpSpPr>
          <p:grpSpPr>
            <a:xfrm>
              <a:off x="4084879" y="4518900"/>
              <a:ext cx="231600" cy="624600"/>
              <a:chOff x="4084879" y="4518900"/>
              <a:chExt cx="231600" cy="624600"/>
            </a:xfrm>
          </p:grpSpPr>
          <p:sp>
            <p:nvSpPr>
              <p:cNvPr id="195" name="Google Shape;195;p11"/>
              <p:cNvSpPr/>
              <p:nvPr/>
            </p:nvSpPr>
            <p:spPr>
              <a:xfrm flipH="1">
                <a:off x="4084879"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1"/>
              <p:cNvSpPr/>
              <p:nvPr/>
            </p:nvSpPr>
            <p:spPr>
              <a:xfrm flipH="1">
                <a:off x="4084879"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11"/>
              <p:cNvSpPr/>
              <p:nvPr/>
            </p:nvSpPr>
            <p:spPr>
              <a:xfrm flipH="1">
                <a:off x="4084879"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8" name="Google Shape;198;p11"/>
            <p:cNvGrpSpPr/>
            <p:nvPr/>
          </p:nvGrpSpPr>
          <p:grpSpPr>
            <a:xfrm>
              <a:off x="2970816" y="4309200"/>
              <a:ext cx="231600" cy="834300"/>
              <a:chOff x="2970816" y="4309200"/>
              <a:chExt cx="231600" cy="834300"/>
            </a:xfrm>
          </p:grpSpPr>
          <p:sp>
            <p:nvSpPr>
              <p:cNvPr id="199" name="Google Shape;199;p11"/>
              <p:cNvSpPr/>
              <p:nvPr/>
            </p:nvSpPr>
            <p:spPr>
              <a:xfrm flipH="1">
                <a:off x="2970816"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11"/>
              <p:cNvSpPr/>
              <p:nvPr/>
            </p:nvSpPr>
            <p:spPr>
              <a:xfrm flipH="1">
                <a:off x="2970816"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11"/>
              <p:cNvSpPr/>
              <p:nvPr/>
            </p:nvSpPr>
            <p:spPr>
              <a:xfrm flipH="1">
                <a:off x="2970816"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1"/>
              <p:cNvSpPr/>
              <p:nvPr/>
            </p:nvSpPr>
            <p:spPr>
              <a:xfrm flipH="1">
                <a:off x="2970816"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3" name="Google Shape;203;p11"/>
            <p:cNvGrpSpPr/>
            <p:nvPr/>
          </p:nvGrpSpPr>
          <p:grpSpPr>
            <a:xfrm>
              <a:off x="4456234" y="4309200"/>
              <a:ext cx="231600" cy="834300"/>
              <a:chOff x="4456234" y="4309200"/>
              <a:chExt cx="231600" cy="834300"/>
            </a:xfrm>
          </p:grpSpPr>
          <p:sp>
            <p:nvSpPr>
              <p:cNvPr id="204" name="Google Shape;204;p11"/>
              <p:cNvSpPr/>
              <p:nvPr/>
            </p:nvSpPr>
            <p:spPr>
              <a:xfrm flipH="1">
                <a:off x="4456234"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11"/>
              <p:cNvSpPr/>
              <p:nvPr/>
            </p:nvSpPr>
            <p:spPr>
              <a:xfrm flipH="1">
                <a:off x="4456234"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11"/>
              <p:cNvSpPr/>
              <p:nvPr/>
            </p:nvSpPr>
            <p:spPr>
              <a:xfrm flipH="1">
                <a:off x="4456234"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11"/>
              <p:cNvSpPr/>
              <p:nvPr/>
            </p:nvSpPr>
            <p:spPr>
              <a:xfrm flipH="1">
                <a:off x="4456234"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8" name="Google Shape;208;p11"/>
            <p:cNvGrpSpPr/>
            <p:nvPr/>
          </p:nvGrpSpPr>
          <p:grpSpPr>
            <a:xfrm>
              <a:off x="4827588" y="4099200"/>
              <a:ext cx="231600" cy="1044300"/>
              <a:chOff x="4827588" y="4099200"/>
              <a:chExt cx="231600" cy="1044300"/>
            </a:xfrm>
          </p:grpSpPr>
          <p:sp>
            <p:nvSpPr>
              <p:cNvPr id="209" name="Google Shape;209;p11"/>
              <p:cNvSpPr/>
              <p:nvPr/>
            </p:nvSpPr>
            <p:spPr>
              <a:xfrm flipH="1">
                <a:off x="4827588"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11"/>
              <p:cNvSpPr/>
              <p:nvPr/>
            </p:nvSpPr>
            <p:spPr>
              <a:xfrm flipH="1">
                <a:off x="4827588"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11"/>
              <p:cNvSpPr/>
              <p:nvPr/>
            </p:nvSpPr>
            <p:spPr>
              <a:xfrm flipH="1">
                <a:off x="4827588"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11"/>
              <p:cNvSpPr/>
              <p:nvPr/>
            </p:nvSpPr>
            <p:spPr>
              <a:xfrm flipH="1">
                <a:off x="4827588" y="4099200"/>
                <a:ext cx="231600" cy="104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11"/>
              <p:cNvSpPr/>
              <p:nvPr/>
            </p:nvSpPr>
            <p:spPr>
              <a:xfrm flipH="1">
                <a:off x="4827588"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4" name="Google Shape;214;p11"/>
            <p:cNvGrpSpPr/>
            <p:nvPr/>
          </p:nvGrpSpPr>
          <p:grpSpPr>
            <a:xfrm>
              <a:off x="5198943" y="4309200"/>
              <a:ext cx="231600" cy="834300"/>
              <a:chOff x="5198943" y="4309200"/>
              <a:chExt cx="231600" cy="834300"/>
            </a:xfrm>
          </p:grpSpPr>
          <p:sp>
            <p:nvSpPr>
              <p:cNvPr id="215" name="Google Shape;215;p11"/>
              <p:cNvSpPr/>
              <p:nvPr/>
            </p:nvSpPr>
            <p:spPr>
              <a:xfrm flipH="1">
                <a:off x="5198943"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11"/>
              <p:cNvSpPr/>
              <p:nvPr/>
            </p:nvSpPr>
            <p:spPr>
              <a:xfrm flipH="1">
                <a:off x="5198943"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11"/>
              <p:cNvSpPr/>
              <p:nvPr/>
            </p:nvSpPr>
            <p:spPr>
              <a:xfrm flipH="1">
                <a:off x="5198943"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11"/>
              <p:cNvSpPr/>
              <p:nvPr/>
            </p:nvSpPr>
            <p:spPr>
              <a:xfrm flipH="1">
                <a:off x="5198943"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9" name="Google Shape;219;p11"/>
            <p:cNvGrpSpPr/>
            <p:nvPr/>
          </p:nvGrpSpPr>
          <p:grpSpPr>
            <a:xfrm>
              <a:off x="5570297" y="4518900"/>
              <a:ext cx="231600" cy="624600"/>
              <a:chOff x="5570297" y="4518900"/>
              <a:chExt cx="231600" cy="624600"/>
            </a:xfrm>
          </p:grpSpPr>
          <p:sp>
            <p:nvSpPr>
              <p:cNvPr id="220" name="Google Shape;220;p11"/>
              <p:cNvSpPr/>
              <p:nvPr/>
            </p:nvSpPr>
            <p:spPr>
              <a:xfrm flipH="1">
                <a:off x="5570297"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11"/>
              <p:cNvSpPr/>
              <p:nvPr/>
            </p:nvSpPr>
            <p:spPr>
              <a:xfrm flipH="1">
                <a:off x="5570297"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11"/>
              <p:cNvSpPr/>
              <p:nvPr/>
            </p:nvSpPr>
            <p:spPr>
              <a:xfrm flipH="1">
                <a:off x="5570297"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3" name="Google Shape;223;p11"/>
            <p:cNvGrpSpPr/>
            <p:nvPr/>
          </p:nvGrpSpPr>
          <p:grpSpPr>
            <a:xfrm>
              <a:off x="5941652" y="4309200"/>
              <a:ext cx="231600" cy="834300"/>
              <a:chOff x="5941652" y="4309200"/>
              <a:chExt cx="231600" cy="834300"/>
            </a:xfrm>
          </p:grpSpPr>
          <p:sp>
            <p:nvSpPr>
              <p:cNvPr id="224" name="Google Shape;224;p11"/>
              <p:cNvSpPr/>
              <p:nvPr/>
            </p:nvSpPr>
            <p:spPr>
              <a:xfrm flipH="1">
                <a:off x="5941652"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11"/>
              <p:cNvSpPr/>
              <p:nvPr/>
            </p:nvSpPr>
            <p:spPr>
              <a:xfrm flipH="1">
                <a:off x="5941652"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11"/>
              <p:cNvSpPr/>
              <p:nvPr/>
            </p:nvSpPr>
            <p:spPr>
              <a:xfrm flipH="1">
                <a:off x="5941652"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11"/>
              <p:cNvSpPr/>
              <p:nvPr/>
            </p:nvSpPr>
            <p:spPr>
              <a:xfrm flipH="1">
                <a:off x="5941652"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8" name="Google Shape;228;p11"/>
            <p:cNvGrpSpPr/>
            <p:nvPr/>
          </p:nvGrpSpPr>
          <p:grpSpPr>
            <a:xfrm>
              <a:off x="6313006" y="4099200"/>
              <a:ext cx="231600" cy="1044300"/>
              <a:chOff x="6313006" y="4099200"/>
              <a:chExt cx="231600" cy="1044300"/>
            </a:xfrm>
          </p:grpSpPr>
          <p:sp>
            <p:nvSpPr>
              <p:cNvPr id="229" name="Google Shape;229;p11"/>
              <p:cNvSpPr/>
              <p:nvPr/>
            </p:nvSpPr>
            <p:spPr>
              <a:xfrm flipH="1">
                <a:off x="6313006"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11"/>
              <p:cNvSpPr/>
              <p:nvPr/>
            </p:nvSpPr>
            <p:spPr>
              <a:xfrm flipH="1">
                <a:off x="6313006"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11"/>
              <p:cNvSpPr/>
              <p:nvPr/>
            </p:nvSpPr>
            <p:spPr>
              <a:xfrm flipH="1">
                <a:off x="6313006"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11"/>
              <p:cNvSpPr/>
              <p:nvPr/>
            </p:nvSpPr>
            <p:spPr>
              <a:xfrm flipH="1">
                <a:off x="6313006" y="4099200"/>
                <a:ext cx="231600" cy="104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11"/>
              <p:cNvSpPr/>
              <p:nvPr/>
            </p:nvSpPr>
            <p:spPr>
              <a:xfrm flipH="1">
                <a:off x="6313006"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4" name="Google Shape;234;p11"/>
            <p:cNvGrpSpPr/>
            <p:nvPr/>
          </p:nvGrpSpPr>
          <p:grpSpPr>
            <a:xfrm>
              <a:off x="6684361" y="4309200"/>
              <a:ext cx="231600" cy="834300"/>
              <a:chOff x="6684361" y="4309200"/>
              <a:chExt cx="231600" cy="834300"/>
            </a:xfrm>
          </p:grpSpPr>
          <p:sp>
            <p:nvSpPr>
              <p:cNvPr id="235" name="Google Shape;235;p11"/>
              <p:cNvSpPr/>
              <p:nvPr/>
            </p:nvSpPr>
            <p:spPr>
              <a:xfrm flipH="1">
                <a:off x="6684361"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11"/>
              <p:cNvSpPr/>
              <p:nvPr/>
            </p:nvSpPr>
            <p:spPr>
              <a:xfrm flipH="1">
                <a:off x="6684361"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11"/>
              <p:cNvSpPr/>
              <p:nvPr/>
            </p:nvSpPr>
            <p:spPr>
              <a:xfrm flipH="1">
                <a:off x="6684361"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11"/>
              <p:cNvSpPr/>
              <p:nvPr/>
            </p:nvSpPr>
            <p:spPr>
              <a:xfrm flipH="1">
                <a:off x="6684361"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9" name="Google Shape;239;p11"/>
            <p:cNvGrpSpPr/>
            <p:nvPr/>
          </p:nvGrpSpPr>
          <p:grpSpPr>
            <a:xfrm>
              <a:off x="7055715" y="4518900"/>
              <a:ext cx="231600" cy="624600"/>
              <a:chOff x="7055715" y="4518900"/>
              <a:chExt cx="231600" cy="624600"/>
            </a:xfrm>
          </p:grpSpPr>
          <p:sp>
            <p:nvSpPr>
              <p:cNvPr id="240" name="Google Shape;240;p11"/>
              <p:cNvSpPr/>
              <p:nvPr/>
            </p:nvSpPr>
            <p:spPr>
              <a:xfrm flipH="1">
                <a:off x="7055715"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11"/>
              <p:cNvSpPr/>
              <p:nvPr/>
            </p:nvSpPr>
            <p:spPr>
              <a:xfrm flipH="1">
                <a:off x="7055715"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1"/>
              <p:cNvSpPr/>
              <p:nvPr/>
            </p:nvSpPr>
            <p:spPr>
              <a:xfrm flipH="1">
                <a:off x="7055715"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3" name="Google Shape;243;p11"/>
            <p:cNvGrpSpPr/>
            <p:nvPr/>
          </p:nvGrpSpPr>
          <p:grpSpPr>
            <a:xfrm>
              <a:off x="7798424" y="4099200"/>
              <a:ext cx="231600" cy="1044300"/>
              <a:chOff x="7798424" y="4099200"/>
              <a:chExt cx="231600" cy="1044300"/>
            </a:xfrm>
          </p:grpSpPr>
          <p:sp>
            <p:nvSpPr>
              <p:cNvPr id="244" name="Google Shape;244;p11"/>
              <p:cNvSpPr/>
              <p:nvPr/>
            </p:nvSpPr>
            <p:spPr>
              <a:xfrm flipH="1">
                <a:off x="7798424"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11"/>
              <p:cNvSpPr/>
              <p:nvPr/>
            </p:nvSpPr>
            <p:spPr>
              <a:xfrm flipH="1">
                <a:off x="7798424"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11"/>
              <p:cNvSpPr/>
              <p:nvPr/>
            </p:nvSpPr>
            <p:spPr>
              <a:xfrm flipH="1">
                <a:off x="7798424"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1"/>
              <p:cNvSpPr/>
              <p:nvPr/>
            </p:nvSpPr>
            <p:spPr>
              <a:xfrm flipH="1">
                <a:off x="7798424" y="4099200"/>
                <a:ext cx="231600" cy="104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1"/>
              <p:cNvSpPr/>
              <p:nvPr/>
            </p:nvSpPr>
            <p:spPr>
              <a:xfrm flipH="1">
                <a:off x="7798424"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9" name="Google Shape;249;p11"/>
            <p:cNvGrpSpPr/>
            <p:nvPr/>
          </p:nvGrpSpPr>
          <p:grpSpPr>
            <a:xfrm>
              <a:off x="8169779" y="4309200"/>
              <a:ext cx="231600" cy="834300"/>
              <a:chOff x="8169779" y="4309200"/>
              <a:chExt cx="231600" cy="834300"/>
            </a:xfrm>
          </p:grpSpPr>
          <p:sp>
            <p:nvSpPr>
              <p:cNvPr id="250" name="Google Shape;250;p11"/>
              <p:cNvSpPr/>
              <p:nvPr/>
            </p:nvSpPr>
            <p:spPr>
              <a:xfrm flipH="1">
                <a:off x="8169779"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11"/>
              <p:cNvSpPr/>
              <p:nvPr/>
            </p:nvSpPr>
            <p:spPr>
              <a:xfrm flipH="1">
                <a:off x="8169779"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11"/>
              <p:cNvSpPr/>
              <p:nvPr/>
            </p:nvSpPr>
            <p:spPr>
              <a:xfrm flipH="1">
                <a:off x="8169779"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11"/>
              <p:cNvSpPr/>
              <p:nvPr/>
            </p:nvSpPr>
            <p:spPr>
              <a:xfrm flipH="1">
                <a:off x="8169779"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4" name="Google Shape;254;p11"/>
            <p:cNvGrpSpPr/>
            <p:nvPr/>
          </p:nvGrpSpPr>
          <p:grpSpPr>
            <a:xfrm>
              <a:off x="7427070" y="4309200"/>
              <a:ext cx="231600" cy="834300"/>
              <a:chOff x="7427070" y="4309200"/>
              <a:chExt cx="231600" cy="834300"/>
            </a:xfrm>
          </p:grpSpPr>
          <p:sp>
            <p:nvSpPr>
              <p:cNvPr id="255" name="Google Shape;255;p11"/>
              <p:cNvSpPr/>
              <p:nvPr/>
            </p:nvSpPr>
            <p:spPr>
              <a:xfrm flipH="1">
                <a:off x="7427070"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11"/>
              <p:cNvSpPr/>
              <p:nvPr/>
            </p:nvSpPr>
            <p:spPr>
              <a:xfrm flipH="1">
                <a:off x="7427070"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11"/>
              <p:cNvSpPr/>
              <p:nvPr/>
            </p:nvSpPr>
            <p:spPr>
              <a:xfrm flipH="1">
                <a:off x="7427070"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11"/>
              <p:cNvSpPr/>
              <p:nvPr/>
            </p:nvSpPr>
            <p:spPr>
              <a:xfrm flipH="1">
                <a:off x="7427070"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9" name="Google Shape;259;p11"/>
            <p:cNvGrpSpPr/>
            <p:nvPr/>
          </p:nvGrpSpPr>
          <p:grpSpPr>
            <a:xfrm>
              <a:off x="8541133" y="4518900"/>
              <a:ext cx="231600" cy="624600"/>
              <a:chOff x="8541133" y="4518900"/>
              <a:chExt cx="231600" cy="624600"/>
            </a:xfrm>
          </p:grpSpPr>
          <p:sp>
            <p:nvSpPr>
              <p:cNvPr id="260" name="Google Shape;260;p11"/>
              <p:cNvSpPr/>
              <p:nvPr/>
            </p:nvSpPr>
            <p:spPr>
              <a:xfrm flipH="1">
                <a:off x="8541133"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11"/>
              <p:cNvSpPr/>
              <p:nvPr/>
            </p:nvSpPr>
            <p:spPr>
              <a:xfrm flipH="1">
                <a:off x="8541133"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11"/>
              <p:cNvSpPr/>
              <p:nvPr/>
            </p:nvSpPr>
            <p:spPr>
              <a:xfrm flipH="1">
                <a:off x="8541133"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3" name="Google Shape;263;p11"/>
            <p:cNvGrpSpPr/>
            <p:nvPr/>
          </p:nvGrpSpPr>
          <p:grpSpPr>
            <a:xfrm>
              <a:off x="8912488" y="4309200"/>
              <a:ext cx="231600" cy="834300"/>
              <a:chOff x="8912488" y="4309200"/>
              <a:chExt cx="231600" cy="834300"/>
            </a:xfrm>
          </p:grpSpPr>
          <p:sp>
            <p:nvSpPr>
              <p:cNvPr id="264" name="Google Shape;264;p11"/>
              <p:cNvSpPr/>
              <p:nvPr/>
            </p:nvSpPr>
            <p:spPr>
              <a:xfrm flipH="1">
                <a:off x="8912488"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11"/>
              <p:cNvSpPr/>
              <p:nvPr/>
            </p:nvSpPr>
            <p:spPr>
              <a:xfrm flipH="1">
                <a:off x="8912488"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11"/>
              <p:cNvSpPr/>
              <p:nvPr/>
            </p:nvSpPr>
            <p:spPr>
              <a:xfrm flipH="1">
                <a:off x="8912488"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11"/>
              <p:cNvSpPr/>
              <p:nvPr/>
            </p:nvSpPr>
            <p:spPr>
              <a:xfrm flipH="1">
                <a:off x="8912488"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68" name="Google Shape;268;p11"/>
          <p:cNvSpPr txBox="1">
            <a:spLocks noGrp="1"/>
          </p:cNvSpPr>
          <p:nvPr>
            <p:ph type="title" hasCustomPrompt="1"/>
          </p:nvPr>
        </p:nvSpPr>
        <p:spPr>
          <a:xfrm>
            <a:off x="1388625" y="772725"/>
            <a:ext cx="6366900" cy="18633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lt1"/>
              </a:buClr>
              <a:buSzPts val="8000"/>
              <a:buNone/>
              <a:defRPr sz="8000">
                <a:solidFill>
                  <a:schemeClr val="lt1"/>
                </a:solidFill>
              </a:defRPr>
            </a:lvl1pPr>
            <a:lvl2pPr lvl="1" algn="ctr">
              <a:spcBef>
                <a:spcPts val="0"/>
              </a:spcBef>
              <a:spcAft>
                <a:spcPts val="0"/>
              </a:spcAft>
              <a:buClr>
                <a:schemeClr val="lt1"/>
              </a:buClr>
              <a:buSzPts val="8000"/>
              <a:buNone/>
              <a:defRPr sz="8000">
                <a:solidFill>
                  <a:schemeClr val="lt1"/>
                </a:solidFill>
              </a:defRPr>
            </a:lvl2pPr>
            <a:lvl3pPr lvl="2" algn="ctr">
              <a:spcBef>
                <a:spcPts val="0"/>
              </a:spcBef>
              <a:spcAft>
                <a:spcPts val="0"/>
              </a:spcAft>
              <a:buClr>
                <a:schemeClr val="lt1"/>
              </a:buClr>
              <a:buSzPts val="8000"/>
              <a:buNone/>
              <a:defRPr sz="8000">
                <a:solidFill>
                  <a:schemeClr val="lt1"/>
                </a:solidFill>
              </a:defRPr>
            </a:lvl3pPr>
            <a:lvl4pPr lvl="3" algn="ctr">
              <a:spcBef>
                <a:spcPts val="0"/>
              </a:spcBef>
              <a:spcAft>
                <a:spcPts val="0"/>
              </a:spcAft>
              <a:buClr>
                <a:schemeClr val="lt1"/>
              </a:buClr>
              <a:buSzPts val="8000"/>
              <a:buNone/>
              <a:defRPr sz="8000">
                <a:solidFill>
                  <a:schemeClr val="lt1"/>
                </a:solidFill>
              </a:defRPr>
            </a:lvl4pPr>
            <a:lvl5pPr lvl="4" algn="ctr">
              <a:spcBef>
                <a:spcPts val="0"/>
              </a:spcBef>
              <a:spcAft>
                <a:spcPts val="0"/>
              </a:spcAft>
              <a:buClr>
                <a:schemeClr val="lt1"/>
              </a:buClr>
              <a:buSzPts val="8000"/>
              <a:buNone/>
              <a:defRPr sz="8000">
                <a:solidFill>
                  <a:schemeClr val="lt1"/>
                </a:solidFill>
              </a:defRPr>
            </a:lvl5pPr>
            <a:lvl6pPr lvl="5" algn="ctr">
              <a:spcBef>
                <a:spcPts val="0"/>
              </a:spcBef>
              <a:spcAft>
                <a:spcPts val="0"/>
              </a:spcAft>
              <a:buClr>
                <a:schemeClr val="lt1"/>
              </a:buClr>
              <a:buSzPts val="8000"/>
              <a:buNone/>
              <a:defRPr sz="8000">
                <a:solidFill>
                  <a:schemeClr val="lt1"/>
                </a:solidFill>
              </a:defRPr>
            </a:lvl6pPr>
            <a:lvl7pPr lvl="6" algn="ctr">
              <a:spcBef>
                <a:spcPts val="0"/>
              </a:spcBef>
              <a:spcAft>
                <a:spcPts val="0"/>
              </a:spcAft>
              <a:buClr>
                <a:schemeClr val="lt1"/>
              </a:buClr>
              <a:buSzPts val="8000"/>
              <a:buNone/>
              <a:defRPr sz="8000">
                <a:solidFill>
                  <a:schemeClr val="lt1"/>
                </a:solidFill>
              </a:defRPr>
            </a:lvl7pPr>
            <a:lvl8pPr lvl="7" algn="ctr">
              <a:spcBef>
                <a:spcPts val="0"/>
              </a:spcBef>
              <a:spcAft>
                <a:spcPts val="0"/>
              </a:spcAft>
              <a:buClr>
                <a:schemeClr val="lt1"/>
              </a:buClr>
              <a:buSzPts val="8000"/>
              <a:buNone/>
              <a:defRPr sz="8000">
                <a:solidFill>
                  <a:schemeClr val="lt1"/>
                </a:solidFill>
              </a:defRPr>
            </a:lvl8pPr>
            <a:lvl9pPr lvl="8" algn="ctr">
              <a:spcBef>
                <a:spcPts val="0"/>
              </a:spcBef>
              <a:spcAft>
                <a:spcPts val="0"/>
              </a:spcAft>
              <a:buClr>
                <a:schemeClr val="lt1"/>
              </a:buClr>
              <a:buSzPts val="8000"/>
              <a:buNone/>
              <a:defRPr sz="8000">
                <a:solidFill>
                  <a:schemeClr val="lt1"/>
                </a:solidFill>
              </a:defRPr>
            </a:lvl9pPr>
          </a:lstStyle>
          <a:p>
            <a:r>
              <a:t>xx%</a:t>
            </a:r>
          </a:p>
        </p:txBody>
      </p:sp>
      <p:sp>
        <p:nvSpPr>
          <p:cNvPr id="269" name="Google Shape;269;p11"/>
          <p:cNvSpPr txBox="1">
            <a:spLocks noGrp="1"/>
          </p:cNvSpPr>
          <p:nvPr>
            <p:ph type="body" idx="1"/>
          </p:nvPr>
        </p:nvSpPr>
        <p:spPr>
          <a:xfrm>
            <a:off x="1388625" y="2712300"/>
            <a:ext cx="6366900" cy="1111200"/>
          </a:xfrm>
          <a:prstGeom prst="rect">
            <a:avLst/>
          </a:prstGeom>
        </p:spPr>
        <p:txBody>
          <a:bodyPr spcFirstLastPara="1" wrap="square" lIns="91425" tIns="91425" rIns="91425" bIns="91425" anchor="t" anchorCtr="0">
            <a:noAutofit/>
          </a:bodyPr>
          <a:lstStyle>
            <a:lvl1pPr marL="457200" lvl="0" indent="-311150" algn="ctr">
              <a:spcBef>
                <a:spcPts val="0"/>
              </a:spcBef>
              <a:spcAft>
                <a:spcPts val="0"/>
              </a:spcAft>
              <a:buClr>
                <a:schemeClr val="lt1"/>
              </a:buClr>
              <a:buSzPts val="1300"/>
              <a:buChar char="●"/>
              <a:defRPr>
                <a:solidFill>
                  <a:schemeClr val="lt1"/>
                </a:solidFill>
              </a:defRPr>
            </a:lvl1pPr>
            <a:lvl2pPr marL="914400" lvl="1" indent="-298450" algn="ctr">
              <a:spcBef>
                <a:spcPts val="1600"/>
              </a:spcBef>
              <a:spcAft>
                <a:spcPts val="0"/>
              </a:spcAft>
              <a:buClr>
                <a:schemeClr val="lt1"/>
              </a:buClr>
              <a:buSzPts val="1100"/>
              <a:buChar char="○"/>
              <a:defRPr>
                <a:solidFill>
                  <a:schemeClr val="lt1"/>
                </a:solidFill>
              </a:defRPr>
            </a:lvl2pPr>
            <a:lvl3pPr marL="1371600" lvl="2" indent="-298450" algn="ctr">
              <a:spcBef>
                <a:spcPts val="1600"/>
              </a:spcBef>
              <a:spcAft>
                <a:spcPts val="0"/>
              </a:spcAft>
              <a:buClr>
                <a:schemeClr val="lt1"/>
              </a:buClr>
              <a:buSzPts val="1100"/>
              <a:buChar char="■"/>
              <a:defRPr>
                <a:solidFill>
                  <a:schemeClr val="lt1"/>
                </a:solidFill>
              </a:defRPr>
            </a:lvl3pPr>
            <a:lvl4pPr marL="1828800" lvl="3" indent="-298450" algn="ctr">
              <a:spcBef>
                <a:spcPts val="1600"/>
              </a:spcBef>
              <a:spcAft>
                <a:spcPts val="0"/>
              </a:spcAft>
              <a:buClr>
                <a:schemeClr val="lt1"/>
              </a:buClr>
              <a:buSzPts val="1100"/>
              <a:buChar char="●"/>
              <a:defRPr>
                <a:solidFill>
                  <a:schemeClr val="lt1"/>
                </a:solidFill>
              </a:defRPr>
            </a:lvl4pPr>
            <a:lvl5pPr marL="2286000" lvl="4" indent="-298450" algn="ctr">
              <a:spcBef>
                <a:spcPts val="1600"/>
              </a:spcBef>
              <a:spcAft>
                <a:spcPts val="0"/>
              </a:spcAft>
              <a:buClr>
                <a:schemeClr val="lt1"/>
              </a:buClr>
              <a:buSzPts val="1100"/>
              <a:buChar char="○"/>
              <a:defRPr>
                <a:solidFill>
                  <a:schemeClr val="lt1"/>
                </a:solidFill>
              </a:defRPr>
            </a:lvl5pPr>
            <a:lvl6pPr marL="2743200" lvl="5" indent="-298450" algn="ctr">
              <a:spcBef>
                <a:spcPts val="1600"/>
              </a:spcBef>
              <a:spcAft>
                <a:spcPts val="0"/>
              </a:spcAft>
              <a:buClr>
                <a:schemeClr val="lt1"/>
              </a:buClr>
              <a:buSzPts val="1100"/>
              <a:buChar char="■"/>
              <a:defRPr>
                <a:solidFill>
                  <a:schemeClr val="lt1"/>
                </a:solidFill>
              </a:defRPr>
            </a:lvl6pPr>
            <a:lvl7pPr marL="3200400" lvl="6" indent="-298450" algn="ctr">
              <a:spcBef>
                <a:spcPts val="1600"/>
              </a:spcBef>
              <a:spcAft>
                <a:spcPts val="0"/>
              </a:spcAft>
              <a:buClr>
                <a:schemeClr val="lt1"/>
              </a:buClr>
              <a:buSzPts val="1100"/>
              <a:buChar char="●"/>
              <a:defRPr>
                <a:solidFill>
                  <a:schemeClr val="lt1"/>
                </a:solidFill>
              </a:defRPr>
            </a:lvl7pPr>
            <a:lvl8pPr marL="3657600" lvl="7" indent="-298450" algn="ctr">
              <a:spcBef>
                <a:spcPts val="1600"/>
              </a:spcBef>
              <a:spcAft>
                <a:spcPts val="0"/>
              </a:spcAft>
              <a:buClr>
                <a:schemeClr val="lt1"/>
              </a:buClr>
              <a:buSzPts val="1100"/>
              <a:buChar char="○"/>
              <a:defRPr>
                <a:solidFill>
                  <a:schemeClr val="lt1"/>
                </a:solidFill>
              </a:defRPr>
            </a:lvl8pPr>
            <a:lvl9pPr marL="4114800" lvl="8" indent="-298450" algn="ctr">
              <a:spcBef>
                <a:spcPts val="1600"/>
              </a:spcBef>
              <a:spcAft>
                <a:spcPts val="1600"/>
              </a:spcAft>
              <a:buClr>
                <a:schemeClr val="lt1"/>
              </a:buClr>
              <a:buSzPts val="1100"/>
              <a:buChar char="■"/>
              <a:defRPr>
                <a:solidFill>
                  <a:schemeClr val="lt1"/>
                </a:solidFill>
              </a:defRPr>
            </a:lvl9pPr>
          </a:lstStyle>
          <a:p>
            <a:endParaRPr/>
          </a:p>
        </p:txBody>
      </p:sp>
      <p:sp>
        <p:nvSpPr>
          <p:cNvPr id="270" name="Google Shape;270;p11"/>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71"/>
        <p:cNvGrpSpPr/>
        <p:nvPr/>
      </p:nvGrpSpPr>
      <p:grpSpPr>
        <a:xfrm>
          <a:off x="0" y="0"/>
          <a:ext cx="0" cy="0"/>
          <a:chOff x="0" y="0"/>
          <a:chExt cx="0" cy="0"/>
        </a:xfrm>
      </p:grpSpPr>
      <p:sp>
        <p:nvSpPr>
          <p:cNvPr id="272" name="Google Shape;272;p12"/>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49"/>
        <p:cNvGrpSpPr/>
        <p:nvPr/>
      </p:nvGrpSpPr>
      <p:grpSpPr>
        <a:xfrm>
          <a:off x="0" y="0"/>
          <a:ext cx="0" cy="0"/>
          <a:chOff x="0" y="0"/>
          <a:chExt cx="0" cy="0"/>
        </a:xfrm>
      </p:grpSpPr>
      <p:grpSp>
        <p:nvGrpSpPr>
          <p:cNvPr id="50" name="Google Shape;50;p3"/>
          <p:cNvGrpSpPr/>
          <p:nvPr/>
        </p:nvGrpSpPr>
        <p:grpSpPr>
          <a:xfrm>
            <a:off x="146769" y="3406"/>
            <a:ext cx="1233215" cy="1384535"/>
            <a:chOff x="146769" y="3406"/>
            <a:chExt cx="1233215" cy="1384535"/>
          </a:xfrm>
        </p:grpSpPr>
        <p:grpSp>
          <p:nvGrpSpPr>
            <p:cNvPr id="51" name="Google Shape;51;p3"/>
            <p:cNvGrpSpPr/>
            <p:nvPr/>
          </p:nvGrpSpPr>
          <p:grpSpPr>
            <a:xfrm>
              <a:off x="1063183" y="3406"/>
              <a:ext cx="316800" cy="688513"/>
              <a:chOff x="1063183" y="3406"/>
              <a:chExt cx="316800" cy="688513"/>
            </a:xfrm>
          </p:grpSpPr>
          <p:sp>
            <p:nvSpPr>
              <p:cNvPr id="52" name="Google Shape;52;p3"/>
              <p:cNvSpPr/>
              <p:nvPr/>
            </p:nvSpPr>
            <p:spPr>
              <a:xfrm rot="10800000">
                <a:off x="1063183" y="3419"/>
                <a:ext cx="316800" cy="688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3"/>
              <p:cNvSpPr/>
              <p:nvPr/>
            </p:nvSpPr>
            <p:spPr>
              <a:xfrm rot="10800000">
                <a:off x="1063183" y="3406"/>
                <a:ext cx="316800" cy="340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 name="Google Shape;54;p3"/>
            <p:cNvGrpSpPr/>
            <p:nvPr/>
          </p:nvGrpSpPr>
          <p:grpSpPr>
            <a:xfrm>
              <a:off x="604976" y="3406"/>
              <a:ext cx="316800" cy="1036524"/>
              <a:chOff x="604976" y="3406"/>
              <a:chExt cx="316800" cy="1036524"/>
            </a:xfrm>
          </p:grpSpPr>
          <p:sp>
            <p:nvSpPr>
              <p:cNvPr id="55" name="Google Shape;55;p3"/>
              <p:cNvSpPr/>
              <p:nvPr/>
            </p:nvSpPr>
            <p:spPr>
              <a:xfrm rot="10800000">
                <a:off x="604976" y="3419"/>
                <a:ext cx="316800" cy="688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3"/>
              <p:cNvSpPr/>
              <p:nvPr/>
            </p:nvSpPr>
            <p:spPr>
              <a:xfrm rot="10800000">
                <a:off x="604976" y="3430"/>
                <a:ext cx="316800" cy="1036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3"/>
              <p:cNvSpPr/>
              <p:nvPr/>
            </p:nvSpPr>
            <p:spPr>
              <a:xfrm rot="10800000">
                <a:off x="604976" y="3406"/>
                <a:ext cx="316800" cy="340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 name="Google Shape;58;p3"/>
            <p:cNvGrpSpPr/>
            <p:nvPr/>
          </p:nvGrpSpPr>
          <p:grpSpPr>
            <a:xfrm>
              <a:off x="146769" y="3406"/>
              <a:ext cx="316800" cy="1384535"/>
              <a:chOff x="146769" y="3406"/>
              <a:chExt cx="316800" cy="1384535"/>
            </a:xfrm>
          </p:grpSpPr>
          <p:sp>
            <p:nvSpPr>
              <p:cNvPr id="59" name="Google Shape;59;p3"/>
              <p:cNvSpPr/>
              <p:nvPr/>
            </p:nvSpPr>
            <p:spPr>
              <a:xfrm rot="10800000">
                <a:off x="146769" y="3419"/>
                <a:ext cx="316800" cy="688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3"/>
              <p:cNvSpPr/>
              <p:nvPr/>
            </p:nvSpPr>
            <p:spPr>
              <a:xfrm rot="10800000">
                <a:off x="146769" y="3441"/>
                <a:ext cx="316800" cy="1384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3"/>
              <p:cNvSpPr/>
              <p:nvPr/>
            </p:nvSpPr>
            <p:spPr>
              <a:xfrm rot="10800000">
                <a:off x="146769" y="3430"/>
                <a:ext cx="316800" cy="1036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3"/>
              <p:cNvSpPr/>
              <p:nvPr/>
            </p:nvSpPr>
            <p:spPr>
              <a:xfrm rot="10800000">
                <a:off x="146769" y="3406"/>
                <a:ext cx="316800" cy="340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3" name="Google Shape;63;p3"/>
          <p:cNvGrpSpPr/>
          <p:nvPr/>
        </p:nvGrpSpPr>
        <p:grpSpPr>
          <a:xfrm>
            <a:off x="6775084" y="2904008"/>
            <a:ext cx="2186148" cy="2239500"/>
            <a:chOff x="6775084" y="2904008"/>
            <a:chExt cx="2186148" cy="2239500"/>
          </a:xfrm>
        </p:grpSpPr>
        <p:grpSp>
          <p:nvGrpSpPr>
            <p:cNvPr id="64" name="Google Shape;64;p3"/>
            <p:cNvGrpSpPr/>
            <p:nvPr/>
          </p:nvGrpSpPr>
          <p:grpSpPr>
            <a:xfrm>
              <a:off x="6775084" y="4253708"/>
              <a:ext cx="409500" cy="889800"/>
              <a:chOff x="6775084" y="4253708"/>
              <a:chExt cx="409500" cy="889800"/>
            </a:xfrm>
          </p:grpSpPr>
          <p:sp>
            <p:nvSpPr>
              <p:cNvPr id="65" name="Google Shape;65;p3"/>
              <p:cNvSpPr/>
              <p:nvPr/>
            </p:nvSpPr>
            <p:spPr>
              <a:xfrm>
                <a:off x="6775084" y="4253708"/>
                <a:ext cx="409500" cy="8898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3"/>
              <p:cNvSpPr/>
              <p:nvPr/>
            </p:nvSpPr>
            <p:spPr>
              <a:xfrm>
                <a:off x="6775084" y="4703408"/>
                <a:ext cx="409500" cy="4401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 name="Google Shape;67;p3"/>
            <p:cNvGrpSpPr/>
            <p:nvPr/>
          </p:nvGrpSpPr>
          <p:grpSpPr>
            <a:xfrm>
              <a:off x="7367299" y="3804008"/>
              <a:ext cx="409500" cy="1339500"/>
              <a:chOff x="7367299" y="3804008"/>
              <a:chExt cx="409500" cy="1339500"/>
            </a:xfrm>
          </p:grpSpPr>
          <p:sp>
            <p:nvSpPr>
              <p:cNvPr id="68" name="Google Shape;68;p3"/>
              <p:cNvSpPr/>
              <p:nvPr/>
            </p:nvSpPr>
            <p:spPr>
              <a:xfrm>
                <a:off x="7367299" y="4253708"/>
                <a:ext cx="409500" cy="8898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3"/>
              <p:cNvSpPr/>
              <p:nvPr/>
            </p:nvSpPr>
            <p:spPr>
              <a:xfrm>
                <a:off x="7367299" y="3804008"/>
                <a:ext cx="409500" cy="1339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3"/>
              <p:cNvSpPr/>
              <p:nvPr/>
            </p:nvSpPr>
            <p:spPr>
              <a:xfrm>
                <a:off x="7367299" y="4703408"/>
                <a:ext cx="409500" cy="4401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 name="Google Shape;71;p3"/>
            <p:cNvGrpSpPr/>
            <p:nvPr/>
          </p:nvGrpSpPr>
          <p:grpSpPr>
            <a:xfrm>
              <a:off x="7959516" y="3354008"/>
              <a:ext cx="409500" cy="1789500"/>
              <a:chOff x="7959516" y="3354008"/>
              <a:chExt cx="409500" cy="1789500"/>
            </a:xfrm>
          </p:grpSpPr>
          <p:sp>
            <p:nvSpPr>
              <p:cNvPr id="72" name="Google Shape;72;p3"/>
              <p:cNvSpPr/>
              <p:nvPr/>
            </p:nvSpPr>
            <p:spPr>
              <a:xfrm>
                <a:off x="7959516" y="4253708"/>
                <a:ext cx="409500" cy="8898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3"/>
              <p:cNvSpPr/>
              <p:nvPr/>
            </p:nvSpPr>
            <p:spPr>
              <a:xfrm>
                <a:off x="7959516" y="3354008"/>
                <a:ext cx="409500" cy="1789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3"/>
              <p:cNvSpPr/>
              <p:nvPr/>
            </p:nvSpPr>
            <p:spPr>
              <a:xfrm>
                <a:off x="7959516" y="3804008"/>
                <a:ext cx="409500" cy="1339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3"/>
              <p:cNvSpPr/>
              <p:nvPr/>
            </p:nvSpPr>
            <p:spPr>
              <a:xfrm>
                <a:off x="7959516" y="4703408"/>
                <a:ext cx="409500" cy="4401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 name="Google Shape;76;p3"/>
            <p:cNvGrpSpPr/>
            <p:nvPr/>
          </p:nvGrpSpPr>
          <p:grpSpPr>
            <a:xfrm>
              <a:off x="8551731" y="2904008"/>
              <a:ext cx="409500" cy="2239500"/>
              <a:chOff x="8551731" y="2904008"/>
              <a:chExt cx="409500" cy="2239500"/>
            </a:xfrm>
          </p:grpSpPr>
          <p:sp>
            <p:nvSpPr>
              <p:cNvPr id="77" name="Google Shape;77;p3"/>
              <p:cNvSpPr/>
              <p:nvPr/>
            </p:nvSpPr>
            <p:spPr>
              <a:xfrm>
                <a:off x="8551731" y="4253708"/>
                <a:ext cx="409500" cy="8898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3"/>
              <p:cNvSpPr/>
              <p:nvPr/>
            </p:nvSpPr>
            <p:spPr>
              <a:xfrm>
                <a:off x="8551731" y="3354008"/>
                <a:ext cx="409500" cy="1789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3"/>
              <p:cNvSpPr/>
              <p:nvPr/>
            </p:nvSpPr>
            <p:spPr>
              <a:xfrm>
                <a:off x="8551731" y="3804008"/>
                <a:ext cx="409500" cy="1339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3"/>
              <p:cNvSpPr/>
              <p:nvPr/>
            </p:nvSpPr>
            <p:spPr>
              <a:xfrm>
                <a:off x="8551731" y="2904008"/>
                <a:ext cx="409500" cy="2239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3"/>
              <p:cNvSpPr/>
              <p:nvPr/>
            </p:nvSpPr>
            <p:spPr>
              <a:xfrm>
                <a:off x="8551731" y="4703408"/>
                <a:ext cx="409500" cy="4401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82" name="Google Shape;82;p3"/>
          <p:cNvSpPr txBox="1">
            <a:spLocks noGrp="1"/>
          </p:cNvSpPr>
          <p:nvPr>
            <p:ph type="title"/>
          </p:nvPr>
        </p:nvSpPr>
        <p:spPr>
          <a:xfrm>
            <a:off x="824000" y="1613825"/>
            <a:ext cx="5857800" cy="18729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83" name="Google Shape;83;p3"/>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84"/>
        <p:cNvGrpSpPr/>
        <p:nvPr/>
      </p:nvGrpSpPr>
      <p:grpSpPr>
        <a:xfrm>
          <a:off x="0" y="0"/>
          <a:ext cx="0" cy="0"/>
          <a:chOff x="0" y="0"/>
          <a:chExt cx="0" cy="0"/>
        </a:xfrm>
      </p:grpSpPr>
      <p:grpSp>
        <p:nvGrpSpPr>
          <p:cNvPr id="85" name="Google Shape;85;p4"/>
          <p:cNvGrpSpPr/>
          <p:nvPr/>
        </p:nvGrpSpPr>
        <p:grpSpPr>
          <a:xfrm>
            <a:off x="625966" y="299376"/>
            <a:ext cx="999312" cy="999312"/>
            <a:chOff x="348199" y="179450"/>
            <a:chExt cx="1116300" cy="1116300"/>
          </a:xfrm>
        </p:grpSpPr>
        <p:sp>
          <p:nvSpPr>
            <p:cNvPr id="86" name="Google Shape;86;p4"/>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4"/>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8" name="Google Shape;88;p4"/>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89" name="Google Shape;89;p4"/>
          <p:cNvSpPr txBox="1">
            <a:spLocks noGrp="1"/>
          </p:cNvSpPr>
          <p:nvPr>
            <p:ph type="body" idx="1"/>
          </p:nvPr>
        </p:nvSpPr>
        <p:spPr>
          <a:xfrm>
            <a:off x="1303800" y="1990050"/>
            <a:ext cx="7030500" cy="25416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90" name="Google Shape;90;p4"/>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91"/>
        <p:cNvGrpSpPr/>
        <p:nvPr/>
      </p:nvGrpSpPr>
      <p:grpSpPr>
        <a:xfrm>
          <a:off x="0" y="0"/>
          <a:ext cx="0" cy="0"/>
          <a:chOff x="0" y="0"/>
          <a:chExt cx="0" cy="0"/>
        </a:xfrm>
      </p:grpSpPr>
      <p:grpSp>
        <p:nvGrpSpPr>
          <p:cNvPr id="92" name="Google Shape;92;p5"/>
          <p:cNvGrpSpPr/>
          <p:nvPr/>
        </p:nvGrpSpPr>
        <p:grpSpPr>
          <a:xfrm>
            <a:off x="625966" y="299376"/>
            <a:ext cx="999312" cy="999312"/>
            <a:chOff x="348199" y="179450"/>
            <a:chExt cx="1116300" cy="1116300"/>
          </a:xfrm>
        </p:grpSpPr>
        <p:sp>
          <p:nvSpPr>
            <p:cNvPr id="93" name="Google Shape;93;p5"/>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5"/>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5" name="Google Shape;95;p5"/>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96" name="Google Shape;96;p5"/>
          <p:cNvSpPr txBox="1">
            <a:spLocks noGrp="1"/>
          </p:cNvSpPr>
          <p:nvPr>
            <p:ph type="body" idx="1"/>
          </p:nvPr>
        </p:nvSpPr>
        <p:spPr>
          <a:xfrm>
            <a:off x="1303800" y="1990050"/>
            <a:ext cx="3430500" cy="25416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97" name="Google Shape;97;p5"/>
          <p:cNvSpPr txBox="1">
            <a:spLocks noGrp="1"/>
          </p:cNvSpPr>
          <p:nvPr>
            <p:ph type="body" idx="2"/>
          </p:nvPr>
        </p:nvSpPr>
        <p:spPr>
          <a:xfrm>
            <a:off x="4903650" y="1990050"/>
            <a:ext cx="3430500" cy="25416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98" name="Google Shape;98;p5"/>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99"/>
        <p:cNvGrpSpPr/>
        <p:nvPr/>
      </p:nvGrpSpPr>
      <p:grpSpPr>
        <a:xfrm>
          <a:off x="0" y="0"/>
          <a:ext cx="0" cy="0"/>
          <a:chOff x="0" y="0"/>
          <a:chExt cx="0" cy="0"/>
        </a:xfrm>
      </p:grpSpPr>
      <p:grpSp>
        <p:nvGrpSpPr>
          <p:cNvPr id="100" name="Google Shape;100;p6"/>
          <p:cNvGrpSpPr/>
          <p:nvPr/>
        </p:nvGrpSpPr>
        <p:grpSpPr>
          <a:xfrm>
            <a:off x="625966" y="299376"/>
            <a:ext cx="999312" cy="999312"/>
            <a:chOff x="348199" y="179450"/>
            <a:chExt cx="1116300" cy="1116300"/>
          </a:xfrm>
        </p:grpSpPr>
        <p:sp>
          <p:nvSpPr>
            <p:cNvPr id="101" name="Google Shape;101;p6"/>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6"/>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 name="Google Shape;103;p6"/>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04" name="Google Shape;104;p6"/>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05"/>
        <p:cNvGrpSpPr/>
        <p:nvPr/>
      </p:nvGrpSpPr>
      <p:grpSpPr>
        <a:xfrm>
          <a:off x="0" y="0"/>
          <a:ext cx="0" cy="0"/>
          <a:chOff x="0" y="0"/>
          <a:chExt cx="0" cy="0"/>
        </a:xfrm>
      </p:grpSpPr>
      <p:grpSp>
        <p:nvGrpSpPr>
          <p:cNvPr id="106" name="Google Shape;106;p7"/>
          <p:cNvGrpSpPr/>
          <p:nvPr/>
        </p:nvGrpSpPr>
        <p:grpSpPr>
          <a:xfrm>
            <a:off x="625966" y="299376"/>
            <a:ext cx="999312" cy="999312"/>
            <a:chOff x="348199" y="179450"/>
            <a:chExt cx="1116300" cy="1116300"/>
          </a:xfrm>
        </p:grpSpPr>
        <p:sp>
          <p:nvSpPr>
            <p:cNvPr id="107" name="Google Shape;107;p7"/>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7"/>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9" name="Google Shape;109;p7"/>
          <p:cNvSpPr txBox="1">
            <a:spLocks noGrp="1"/>
          </p:cNvSpPr>
          <p:nvPr>
            <p:ph type="title"/>
          </p:nvPr>
        </p:nvSpPr>
        <p:spPr>
          <a:xfrm>
            <a:off x="1303800" y="598575"/>
            <a:ext cx="3312000" cy="15900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10" name="Google Shape;110;p7"/>
          <p:cNvSpPr txBox="1">
            <a:spLocks noGrp="1"/>
          </p:cNvSpPr>
          <p:nvPr>
            <p:ph type="body" idx="1"/>
          </p:nvPr>
        </p:nvSpPr>
        <p:spPr>
          <a:xfrm>
            <a:off x="1303800" y="2309675"/>
            <a:ext cx="3312000" cy="22218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111" name="Google Shape;111;p7"/>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dk1"/>
        </a:solidFill>
        <a:effectLst/>
      </p:bgPr>
    </p:bg>
    <p:spTree>
      <p:nvGrpSpPr>
        <p:cNvPr id="1" name="Shape 112"/>
        <p:cNvGrpSpPr/>
        <p:nvPr/>
      </p:nvGrpSpPr>
      <p:grpSpPr>
        <a:xfrm>
          <a:off x="0" y="0"/>
          <a:ext cx="0" cy="0"/>
          <a:chOff x="0" y="0"/>
          <a:chExt cx="0" cy="0"/>
        </a:xfrm>
      </p:grpSpPr>
      <p:grpSp>
        <p:nvGrpSpPr>
          <p:cNvPr id="113" name="Google Shape;113;p8"/>
          <p:cNvGrpSpPr/>
          <p:nvPr/>
        </p:nvGrpSpPr>
        <p:grpSpPr>
          <a:xfrm>
            <a:off x="6866714" y="1306"/>
            <a:ext cx="2267451" cy="2601690"/>
            <a:chOff x="6790514" y="1306"/>
            <a:chExt cx="2267451" cy="2601690"/>
          </a:xfrm>
        </p:grpSpPr>
        <p:grpSp>
          <p:nvGrpSpPr>
            <p:cNvPr id="114" name="Google Shape;114;p8"/>
            <p:cNvGrpSpPr/>
            <p:nvPr/>
          </p:nvGrpSpPr>
          <p:grpSpPr>
            <a:xfrm>
              <a:off x="7067465" y="1306"/>
              <a:ext cx="1990500" cy="1990200"/>
              <a:chOff x="7067465" y="1306"/>
              <a:chExt cx="1990500" cy="1990200"/>
            </a:xfrm>
          </p:grpSpPr>
          <p:sp>
            <p:nvSpPr>
              <p:cNvPr id="115" name="Google Shape;115;p8"/>
              <p:cNvSpPr/>
              <p:nvPr/>
            </p:nvSpPr>
            <p:spPr>
              <a:xfrm rot="-8648551">
                <a:off x="7594313" y="527721"/>
                <a:ext cx="937226" cy="937226"/>
              </a:xfrm>
              <a:prstGeom prst="ellipse">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8"/>
              <p:cNvSpPr/>
              <p:nvPr/>
            </p:nvSpPr>
            <p:spPr>
              <a:xfrm rot="-8648551">
                <a:off x="7594313" y="527721"/>
                <a:ext cx="937226" cy="937226"/>
              </a:xfrm>
              <a:prstGeom prst="pie">
                <a:avLst>
                  <a:gd name="adj1" fmla="val 19376841"/>
                  <a:gd name="adj2" fmla="val 12313574"/>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8"/>
              <p:cNvSpPr/>
              <p:nvPr/>
            </p:nvSpPr>
            <p:spPr>
              <a:xfrm rot="-8649154">
                <a:off x="7349891" y="283705"/>
                <a:ext cx="1425647" cy="1425404"/>
              </a:xfrm>
              <a:prstGeom prst="ellipse">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8" name="Google Shape;118;p8"/>
            <p:cNvGrpSpPr/>
            <p:nvPr/>
          </p:nvGrpSpPr>
          <p:grpSpPr>
            <a:xfrm>
              <a:off x="8207126" y="1807996"/>
              <a:ext cx="795000" cy="795000"/>
              <a:chOff x="8207126" y="1807996"/>
              <a:chExt cx="795000" cy="795000"/>
            </a:xfrm>
          </p:grpSpPr>
          <p:sp>
            <p:nvSpPr>
              <p:cNvPr id="119" name="Google Shape;119;p8"/>
              <p:cNvSpPr/>
              <p:nvPr/>
            </p:nvSpPr>
            <p:spPr>
              <a:xfrm rot="2152054">
                <a:off x="8319942" y="1920813"/>
                <a:ext cx="569367" cy="569367"/>
              </a:xfrm>
              <a:prstGeom prst="ellipse">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8"/>
              <p:cNvSpPr/>
              <p:nvPr/>
            </p:nvSpPr>
            <p:spPr>
              <a:xfrm rot="2150259">
                <a:off x="8408218" y="2008610"/>
                <a:ext cx="393004" cy="393004"/>
              </a:xfrm>
              <a:prstGeom prst="ellipse">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8"/>
              <p:cNvSpPr/>
              <p:nvPr/>
            </p:nvSpPr>
            <p:spPr>
              <a:xfrm rot="2150259">
                <a:off x="8408218" y="2008610"/>
                <a:ext cx="393004" cy="393004"/>
              </a:xfrm>
              <a:prstGeom prst="pie">
                <a:avLst>
                  <a:gd name="adj1" fmla="val 5699893"/>
                  <a:gd name="adj2" fmla="val 12313574"/>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122;p8"/>
            <p:cNvGrpSpPr/>
            <p:nvPr/>
          </p:nvGrpSpPr>
          <p:grpSpPr>
            <a:xfrm>
              <a:off x="6790514" y="118857"/>
              <a:ext cx="548700" cy="548700"/>
              <a:chOff x="6790514" y="118857"/>
              <a:chExt cx="548700" cy="548700"/>
            </a:xfrm>
          </p:grpSpPr>
          <p:sp>
            <p:nvSpPr>
              <p:cNvPr id="123" name="Google Shape;123;p8"/>
              <p:cNvSpPr/>
              <p:nvPr/>
            </p:nvSpPr>
            <p:spPr>
              <a:xfrm rot="2150259">
                <a:off x="6868362" y="196705"/>
                <a:ext cx="393004" cy="393004"/>
              </a:xfrm>
              <a:prstGeom prst="ellipse">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8"/>
              <p:cNvSpPr/>
              <p:nvPr/>
            </p:nvSpPr>
            <p:spPr>
              <a:xfrm rot="2150259">
                <a:off x="6868362" y="196705"/>
                <a:ext cx="393004" cy="393004"/>
              </a:xfrm>
              <a:prstGeom prst="pie">
                <a:avLst>
                  <a:gd name="adj1" fmla="val 5699893"/>
                  <a:gd name="adj2" fmla="val 12313574"/>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25" name="Google Shape;125;p8"/>
          <p:cNvSpPr txBox="1">
            <a:spLocks noGrp="1"/>
          </p:cNvSpPr>
          <p:nvPr>
            <p:ph type="title"/>
          </p:nvPr>
        </p:nvSpPr>
        <p:spPr>
          <a:xfrm>
            <a:off x="824000" y="763600"/>
            <a:ext cx="5857800" cy="35733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126" name="Google Shape;126;p8"/>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27"/>
        <p:cNvGrpSpPr/>
        <p:nvPr/>
      </p:nvGrpSpPr>
      <p:grpSpPr>
        <a:xfrm>
          <a:off x="0" y="0"/>
          <a:ext cx="0" cy="0"/>
          <a:chOff x="0" y="0"/>
          <a:chExt cx="0" cy="0"/>
        </a:xfrm>
      </p:grpSpPr>
      <p:grpSp>
        <p:nvGrpSpPr>
          <p:cNvPr id="128" name="Google Shape;128;p9"/>
          <p:cNvGrpSpPr/>
          <p:nvPr/>
        </p:nvGrpSpPr>
        <p:grpSpPr>
          <a:xfrm>
            <a:off x="625966" y="299376"/>
            <a:ext cx="999312" cy="999312"/>
            <a:chOff x="348199" y="179450"/>
            <a:chExt cx="1116300" cy="1116300"/>
          </a:xfrm>
        </p:grpSpPr>
        <p:sp>
          <p:nvSpPr>
            <p:cNvPr id="129" name="Google Shape;129;p9"/>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9"/>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1" name="Google Shape;131;p9"/>
          <p:cNvSpPr txBox="1">
            <a:spLocks noGrp="1"/>
          </p:cNvSpPr>
          <p:nvPr>
            <p:ph type="title"/>
          </p:nvPr>
        </p:nvSpPr>
        <p:spPr>
          <a:xfrm>
            <a:off x="1303800" y="598575"/>
            <a:ext cx="3430500" cy="1990200"/>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32" name="Google Shape;132;p9"/>
          <p:cNvSpPr txBox="1">
            <a:spLocks noGrp="1"/>
          </p:cNvSpPr>
          <p:nvPr>
            <p:ph type="subTitle" idx="1"/>
          </p:nvPr>
        </p:nvSpPr>
        <p:spPr>
          <a:xfrm>
            <a:off x="1303800" y="2743203"/>
            <a:ext cx="3430500" cy="726000"/>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a:endParaRPr/>
          </a:p>
        </p:txBody>
      </p:sp>
      <p:sp>
        <p:nvSpPr>
          <p:cNvPr id="133" name="Google Shape;133;p9"/>
          <p:cNvSpPr txBox="1">
            <a:spLocks noGrp="1"/>
          </p:cNvSpPr>
          <p:nvPr>
            <p:ph type="body" idx="2"/>
          </p:nvPr>
        </p:nvSpPr>
        <p:spPr>
          <a:xfrm>
            <a:off x="4903700" y="661000"/>
            <a:ext cx="3430500" cy="3870600"/>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134" name="Google Shape;134;p9"/>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35"/>
        <p:cNvGrpSpPr/>
        <p:nvPr/>
      </p:nvGrpSpPr>
      <p:grpSpPr>
        <a:xfrm>
          <a:off x="0" y="0"/>
          <a:ext cx="0" cy="0"/>
          <a:chOff x="0" y="0"/>
          <a:chExt cx="0" cy="0"/>
        </a:xfrm>
      </p:grpSpPr>
      <p:grpSp>
        <p:nvGrpSpPr>
          <p:cNvPr id="136" name="Google Shape;136;p10"/>
          <p:cNvGrpSpPr/>
          <p:nvPr/>
        </p:nvGrpSpPr>
        <p:grpSpPr>
          <a:xfrm>
            <a:off x="713373" y="3847119"/>
            <a:ext cx="825392" cy="825392"/>
            <a:chOff x="348199" y="179450"/>
            <a:chExt cx="1116300" cy="1116300"/>
          </a:xfrm>
        </p:grpSpPr>
        <p:sp>
          <p:nvSpPr>
            <p:cNvPr id="137" name="Google Shape;137;p10"/>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10"/>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9" name="Google Shape;139;p10"/>
          <p:cNvSpPr txBox="1">
            <a:spLocks noGrp="1"/>
          </p:cNvSpPr>
          <p:nvPr>
            <p:ph type="body" idx="1"/>
          </p:nvPr>
        </p:nvSpPr>
        <p:spPr>
          <a:xfrm>
            <a:off x="1303800" y="4138975"/>
            <a:ext cx="5843100" cy="534900"/>
          </a:xfrm>
          <a:prstGeom prst="rect">
            <a:avLst/>
          </a:prstGeom>
        </p:spPr>
        <p:txBody>
          <a:bodyPr spcFirstLastPara="1" wrap="square" lIns="91425" tIns="91425" rIns="91425" bIns="91425" anchor="t" anchorCtr="0">
            <a:noAutofit/>
          </a:bodyPr>
          <a:lstStyle>
            <a:lvl1pPr marL="457200" lvl="0" indent="-228600">
              <a:lnSpc>
                <a:spcPct val="100000"/>
              </a:lnSpc>
              <a:spcBef>
                <a:spcPts val="0"/>
              </a:spcBef>
              <a:spcAft>
                <a:spcPts val="0"/>
              </a:spcAft>
              <a:buSzPts val="1300"/>
              <a:buNone/>
              <a:defRPr/>
            </a:lvl1pPr>
          </a:lstStyle>
          <a:p>
            <a:endParaRPr/>
          </a:p>
        </p:txBody>
      </p:sp>
      <p:sp>
        <p:nvSpPr>
          <p:cNvPr id="140" name="Google Shape;140;p10"/>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omentum">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1pPr>
            <a:lvl2pPr lvl="1">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2pPr>
            <a:lvl3pPr lvl="2">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3pPr>
            <a:lvl4pPr lvl="3">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4pPr>
            <a:lvl5pPr lvl="4">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5pPr>
            <a:lvl6pPr lvl="5">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6pPr>
            <a:lvl7pPr lvl="6">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7pPr>
            <a:lvl8pPr lvl="7">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8pPr>
            <a:lvl9pPr lvl="8">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1150">
              <a:lnSpc>
                <a:spcPct val="115000"/>
              </a:lnSpc>
              <a:spcBef>
                <a:spcPts val="0"/>
              </a:spcBef>
              <a:spcAft>
                <a:spcPts val="0"/>
              </a:spcAft>
              <a:buClr>
                <a:schemeClr val="dk2"/>
              </a:buClr>
              <a:buSzPts val="1300"/>
              <a:buFont typeface="Nunito"/>
              <a:buChar char="●"/>
              <a:defRPr sz="1300">
                <a:solidFill>
                  <a:schemeClr val="dk2"/>
                </a:solidFill>
                <a:latin typeface="Nunito"/>
                <a:ea typeface="Nunito"/>
                <a:cs typeface="Nunito"/>
                <a:sym typeface="Nunito"/>
              </a:defRPr>
            </a:lvl1pPr>
            <a:lvl2pPr marL="914400" lvl="1" indent="-29845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2pPr>
            <a:lvl3pPr marL="1371600" lvl="2" indent="-29845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3pPr>
            <a:lvl4pPr marL="1828800" lvl="3" indent="-29845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4pPr>
            <a:lvl5pPr marL="2286000" lvl="4" indent="-29845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5pPr>
            <a:lvl6pPr marL="2743200" lvl="5" indent="-29845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6pPr>
            <a:lvl7pPr marL="3200400" lvl="6" indent="-29845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7pPr>
            <a:lvl8pPr marL="3657600" lvl="7" indent="-29845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8pPr>
            <a:lvl9pPr marL="4114800" lvl="8" indent="-298450">
              <a:lnSpc>
                <a:spcPct val="115000"/>
              </a:lnSpc>
              <a:spcBef>
                <a:spcPts val="1600"/>
              </a:spcBef>
              <a:spcAft>
                <a:spcPts val="1600"/>
              </a:spcAft>
              <a:buClr>
                <a:schemeClr val="dk2"/>
              </a:buClr>
              <a:buSzPts val="1100"/>
              <a:buFont typeface="Nunito"/>
              <a:buChar char="■"/>
              <a:defRPr sz="1100">
                <a:solidFill>
                  <a:schemeClr val="dk2"/>
                </a:solidFill>
                <a:latin typeface="Nunito"/>
                <a:ea typeface="Nunito"/>
                <a:cs typeface="Nunito"/>
                <a:sym typeface="Nunito"/>
              </a:defRPr>
            </a:lvl9pPr>
          </a:lstStyle>
          <a:p>
            <a:endParaRPr/>
          </a:p>
        </p:txBody>
      </p:sp>
      <p:sp>
        <p:nvSpPr>
          <p:cNvPr id="8" name="Google Shape;8;p1"/>
          <p:cNvSpPr txBox="1">
            <a:spLocks noGrp="1"/>
          </p:cNvSpPr>
          <p:nvPr>
            <p:ph type="sldNum" idx="12"/>
          </p:nvPr>
        </p:nvSpPr>
        <p:spPr>
          <a:xfrm>
            <a:off x="8451046" y="4736976"/>
            <a:ext cx="548700" cy="393600"/>
          </a:xfrm>
          <a:prstGeom prst="rect">
            <a:avLst/>
          </a:prstGeom>
          <a:noFill/>
          <a:ln>
            <a:noFill/>
          </a:ln>
        </p:spPr>
        <p:txBody>
          <a:bodyPr spcFirstLastPara="1" wrap="square" lIns="91425" tIns="91425" rIns="91425" bIns="91425" anchor="ctr" anchorCtr="0">
            <a:noAutofit/>
          </a:bodyPr>
          <a:lstStyle>
            <a:lvl1pPr lvl="0" algn="r">
              <a:buNone/>
              <a:defRPr sz="900">
                <a:solidFill>
                  <a:schemeClr val="dk2"/>
                </a:solidFill>
                <a:latin typeface="Nunito"/>
                <a:ea typeface="Nunito"/>
                <a:cs typeface="Nunito"/>
                <a:sym typeface="Nunito"/>
              </a:defRPr>
            </a:lvl1pPr>
            <a:lvl2pPr lvl="1" algn="r">
              <a:buNone/>
              <a:defRPr sz="900">
                <a:solidFill>
                  <a:schemeClr val="dk2"/>
                </a:solidFill>
                <a:latin typeface="Nunito"/>
                <a:ea typeface="Nunito"/>
                <a:cs typeface="Nunito"/>
                <a:sym typeface="Nunito"/>
              </a:defRPr>
            </a:lvl2pPr>
            <a:lvl3pPr lvl="2" algn="r">
              <a:buNone/>
              <a:defRPr sz="900">
                <a:solidFill>
                  <a:schemeClr val="dk2"/>
                </a:solidFill>
                <a:latin typeface="Nunito"/>
                <a:ea typeface="Nunito"/>
                <a:cs typeface="Nunito"/>
                <a:sym typeface="Nunito"/>
              </a:defRPr>
            </a:lvl3pPr>
            <a:lvl4pPr lvl="3" algn="r">
              <a:buNone/>
              <a:defRPr sz="900">
                <a:solidFill>
                  <a:schemeClr val="dk2"/>
                </a:solidFill>
                <a:latin typeface="Nunito"/>
                <a:ea typeface="Nunito"/>
                <a:cs typeface="Nunito"/>
                <a:sym typeface="Nunito"/>
              </a:defRPr>
            </a:lvl4pPr>
            <a:lvl5pPr lvl="4" algn="r">
              <a:buNone/>
              <a:defRPr sz="900">
                <a:solidFill>
                  <a:schemeClr val="dk2"/>
                </a:solidFill>
                <a:latin typeface="Nunito"/>
                <a:ea typeface="Nunito"/>
                <a:cs typeface="Nunito"/>
                <a:sym typeface="Nunito"/>
              </a:defRPr>
            </a:lvl5pPr>
            <a:lvl6pPr lvl="5" algn="r">
              <a:buNone/>
              <a:defRPr sz="900">
                <a:solidFill>
                  <a:schemeClr val="dk2"/>
                </a:solidFill>
                <a:latin typeface="Nunito"/>
                <a:ea typeface="Nunito"/>
                <a:cs typeface="Nunito"/>
                <a:sym typeface="Nunito"/>
              </a:defRPr>
            </a:lvl6pPr>
            <a:lvl7pPr lvl="6" algn="r">
              <a:buNone/>
              <a:defRPr sz="900">
                <a:solidFill>
                  <a:schemeClr val="dk2"/>
                </a:solidFill>
                <a:latin typeface="Nunito"/>
                <a:ea typeface="Nunito"/>
                <a:cs typeface="Nunito"/>
                <a:sym typeface="Nunito"/>
              </a:defRPr>
            </a:lvl7pPr>
            <a:lvl8pPr lvl="7" algn="r">
              <a:buNone/>
              <a:defRPr sz="900">
                <a:solidFill>
                  <a:schemeClr val="dk2"/>
                </a:solidFill>
                <a:latin typeface="Nunito"/>
                <a:ea typeface="Nunito"/>
                <a:cs typeface="Nunito"/>
                <a:sym typeface="Nunito"/>
              </a:defRPr>
            </a:lvl8pPr>
            <a:lvl9pPr lvl="8" algn="r">
              <a:buNone/>
              <a:defRPr sz="900">
                <a:solidFill>
                  <a:schemeClr val="dk2"/>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741B47"/>
        </a:solidFill>
        <a:effectLst/>
      </p:bgPr>
    </p:bg>
    <p:spTree>
      <p:nvGrpSpPr>
        <p:cNvPr id="1" name="Shape 276"/>
        <p:cNvGrpSpPr/>
        <p:nvPr/>
      </p:nvGrpSpPr>
      <p:grpSpPr>
        <a:xfrm>
          <a:off x="0" y="0"/>
          <a:ext cx="0" cy="0"/>
          <a:chOff x="0" y="0"/>
          <a:chExt cx="0" cy="0"/>
        </a:xfrm>
      </p:grpSpPr>
      <p:sp>
        <p:nvSpPr>
          <p:cNvPr id="277" name="Google Shape;277;p13"/>
          <p:cNvSpPr txBox="1">
            <a:spLocks noGrp="1"/>
          </p:cNvSpPr>
          <p:nvPr>
            <p:ph type="title"/>
          </p:nvPr>
        </p:nvSpPr>
        <p:spPr>
          <a:xfrm>
            <a:off x="3564413" y="1462200"/>
            <a:ext cx="3420000" cy="695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000"/>
              <a:t>Fall 2020 Guide: Parents</a:t>
            </a:r>
            <a:endParaRPr sz="3000"/>
          </a:p>
        </p:txBody>
      </p:sp>
      <p:sp>
        <p:nvSpPr>
          <p:cNvPr id="278" name="Google Shape;278;p13"/>
          <p:cNvSpPr txBox="1">
            <a:spLocks noGrp="1"/>
          </p:cNvSpPr>
          <p:nvPr>
            <p:ph type="body" idx="1"/>
          </p:nvPr>
        </p:nvSpPr>
        <p:spPr>
          <a:xfrm>
            <a:off x="3503775" y="2313150"/>
            <a:ext cx="4974900" cy="11112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1200"/>
              <a:t>Please take the time to read through this document - it should ensure that you have a smooth and enjoyable experience during this very unique season/situation..</a:t>
            </a:r>
            <a:endParaRPr sz="1200"/>
          </a:p>
        </p:txBody>
      </p:sp>
      <p:pic>
        <p:nvPicPr>
          <p:cNvPr id="279" name="Google Shape;279;p13"/>
          <p:cNvPicPr preferRelativeResize="0"/>
          <p:nvPr/>
        </p:nvPicPr>
        <p:blipFill>
          <a:blip r:embed="rId3">
            <a:alphaModFix/>
          </a:blip>
          <a:stretch>
            <a:fillRect/>
          </a:stretch>
        </p:blipFill>
        <p:spPr>
          <a:xfrm>
            <a:off x="712888" y="959225"/>
            <a:ext cx="2616788" cy="2616788"/>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741B47"/>
        </a:solidFill>
        <a:effectLst/>
      </p:bgPr>
    </p:bg>
    <p:spTree>
      <p:nvGrpSpPr>
        <p:cNvPr id="1" name="Shape 283"/>
        <p:cNvGrpSpPr/>
        <p:nvPr/>
      </p:nvGrpSpPr>
      <p:grpSpPr>
        <a:xfrm>
          <a:off x="0" y="0"/>
          <a:ext cx="0" cy="0"/>
          <a:chOff x="0" y="0"/>
          <a:chExt cx="0" cy="0"/>
        </a:xfrm>
      </p:grpSpPr>
      <p:sp>
        <p:nvSpPr>
          <p:cNvPr id="284" name="Google Shape;284;p14"/>
          <p:cNvSpPr txBox="1">
            <a:spLocks noGrp="1"/>
          </p:cNvSpPr>
          <p:nvPr>
            <p:ph type="title"/>
          </p:nvPr>
        </p:nvSpPr>
        <p:spPr>
          <a:xfrm>
            <a:off x="712450" y="468775"/>
            <a:ext cx="7656000" cy="608400"/>
          </a:xfrm>
          <a:prstGeom prst="rect">
            <a:avLst/>
          </a:prstGeom>
          <a:noFill/>
        </p:spPr>
        <p:txBody>
          <a:bodyPr spcFirstLastPara="1" wrap="square" lIns="91425" tIns="91425" rIns="91425" bIns="91425" anchor="ctr" anchorCtr="0">
            <a:noAutofit/>
          </a:bodyPr>
          <a:lstStyle/>
          <a:p>
            <a:pPr marL="0" lvl="0" indent="0" algn="l" rtl="0">
              <a:spcBef>
                <a:spcPts val="0"/>
              </a:spcBef>
              <a:spcAft>
                <a:spcPts val="0"/>
              </a:spcAft>
              <a:buNone/>
            </a:pPr>
            <a:r>
              <a:rPr lang="en" sz="3000">
                <a:latin typeface="Encode Sans Condensed"/>
                <a:ea typeface="Encode Sans Condensed"/>
                <a:cs typeface="Encode Sans Condensed"/>
                <a:sym typeface="Encode Sans Condensed"/>
              </a:rPr>
              <a:t>Personal Message from the Executive Director</a:t>
            </a:r>
            <a:endParaRPr sz="3000" b="1">
              <a:latin typeface="Encode Sans Condensed"/>
              <a:ea typeface="Encode Sans Condensed"/>
              <a:cs typeface="Encode Sans Condensed"/>
              <a:sym typeface="Encode Sans Condensed"/>
            </a:endParaRPr>
          </a:p>
        </p:txBody>
      </p:sp>
      <p:sp>
        <p:nvSpPr>
          <p:cNvPr id="285" name="Google Shape;285;p14"/>
          <p:cNvSpPr txBox="1"/>
          <p:nvPr/>
        </p:nvSpPr>
        <p:spPr>
          <a:xfrm>
            <a:off x="2304850" y="1174125"/>
            <a:ext cx="6236100" cy="3618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lt1"/>
                </a:solidFill>
                <a:latin typeface="Nunito"/>
                <a:ea typeface="Nunito"/>
                <a:cs typeface="Nunito"/>
                <a:sym typeface="Nunito"/>
              </a:rPr>
              <a:t>Whilst we are excited to re-start soccer in Western Mass, we do so with the foresight this season will be a completely unique experience. After months of shut-down soccer has been given the green light. However the re-opening comes with serious restraints and modifications laid-out by our governing bodies.</a:t>
            </a:r>
            <a:endParaRPr sz="1200">
              <a:solidFill>
                <a:schemeClr val="lt1"/>
              </a:solidFill>
              <a:latin typeface="Nunito"/>
              <a:ea typeface="Nunito"/>
              <a:cs typeface="Nunito"/>
              <a:sym typeface="Nunito"/>
            </a:endParaRPr>
          </a:p>
          <a:p>
            <a:pPr marL="0" lvl="0" indent="0" algn="l" rtl="0">
              <a:spcBef>
                <a:spcPts val="0"/>
              </a:spcBef>
              <a:spcAft>
                <a:spcPts val="0"/>
              </a:spcAft>
              <a:buNone/>
            </a:pPr>
            <a:endParaRPr sz="1200">
              <a:solidFill>
                <a:schemeClr val="lt1"/>
              </a:solidFill>
              <a:latin typeface="Nunito"/>
              <a:ea typeface="Nunito"/>
              <a:cs typeface="Nunito"/>
              <a:sym typeface="Nunito"/>
            </a:endParaRPr>
          </a:p>
          <a:p>
            <a:pPr marL="0" lvl="0" indent="0" algn="l" rtl="0">
              <a:spcBef>
                <a:spcPts val="0"/>
              </a:spcBef>
              <a:spcAft>
                <a:spcPts val="0"/>
              </a:spcAft>
              <a:buNone/>
            </a:pPr>
            <a:r>
              <a:rPr lang="en" sz="1200">
                <a:solidFill>
                  <a:schemeClr val="lt1"/>
                </a:solidFill>
                <a:latin typeface="Nunito"/>
                <a:ea typeface="Nunito"/>
                <a:cs typeface="Nunito"/>
                <a:sym typeface="Nunito"/>
              </a:rPr>
              <a:t>These modifications are aimed at safeguarding players and to enforce current social distancing protocols for spectators. Many of these modifications will be extremely unpopular - but this is what is required to play soccer! If you are unwilling to adapt to these changes please withdraw your participation immediately.</a:t>
            </a:r>
            <a:endParaRPr sz="1200">
              <a:solidFill>
                <a:schemeClr val="lt1"/>
              </a:solidFill>
              <a:latin typeface="Nunito"/>
              <a:ea typeface="Nunito"/>
              <a:cs typeface="Nunito"/>
              <a:sym typeface="Nunito"/>
            </a:endParaRPr>
          </a:p>
          <a:p>
            <a:pPr marL="0" lvl="0" indent="0" algn="l" rtl="0">
              <a:spcBef>
                <a:spcPts val="0"/>
              </a:spcBef>
              <a:spcAft>
                <a:spcPts val="0"/>
              </a:spcAft>
              <a:buNone/>
            </a:pPr>
            <a:endParaRPr sz="1200">
              <a:solidFill>
                <a:schemeClr val="lt1"/>
              </a:solidFill>
              <a:latin typeface="Nunito"/>
              <a:ea typeface="Nunito"/>
              <a:cs typeface="Nunito"/>
              <a:sym typeface="Nunito"/>
            </a:endParaRPr>
          </a:p>
          <a:p>
            <a:pPr marL="0" lvl="0" indent="0" algn="l" rtl="0">
              <a:spcBef>
                <a:spcPts val="0"/>
              </a:spcBef>
              <a:spcAft>
                <a:spcPts val="0"/>
              </a:spcAft>
              <a:buNone/>
            </a:pPr>
            <a:r>
              <a:rPr lang="en" sz="1200">
                <a:solidFill>
                  <a:schemeClr val="lt1"/>
                </a:solidFill>
                <a:latin typeface="Nunito"/>
                <a:ea typeface="Nunito"/>
                <a:cs typeface="Nunito"/>
                <a:sym typeface="Nunito"/>
              </a:rPr>
              <a:t>This Fall will not be a “normal” season - we are expecting lower numbers, we have multiple game modifications - this season should be viewed as an opportunity for our children get off the sofa, out of the house and doing something fun, stimulating and healthy!!</a:t>
            </a:r>
            <a:endParaRPr sz="1200">
              <a:solidFill>
                <a:schemeClr val="lt1"/>
              </a:solidFill>
              <a:latin typeface="Nunito"/>
              <a:ea typeface="Nunito"/>
              <a:cs typeface="Nunito"/>
              <a:sym typeface="Nunito"/>
            </a:endParaRPr>
          </a:p>
          <a:p>
            <a:pPr marL="0" lvl="0" indent="0" algn="l" rtl="0">
              <a:spcBef>
                <a:spcPts val="0"/>
              </a:spcBef>
              <a:spcAft>
                <a:spcPts val="0"/>
              </a:spcAft>
              <a:buNone/>
            </a:pPr>
            <a:endParaRPr sz="1200">
              <a:solidFill>
                <a:schemeClr val="lt1"/>
              </a:solidFill>
              <a:latin typeface="Nunito"/>
              <a:ea typeface="Nunito"/>
              <a:cs typeface="Nunito"/>
              <a:sym typeface="Nunito"/>
            </a:endParaRPr>
          </a:p>
          <a:p>
            <a:pPr marL="0" lvl="0" indent="0" algn="l" rtl="0">
              <a:spcBef>
                <a:spcPts val="0"/>
              </a:spcBef>
              <a:spcAft>
                <a:spcPts val="0"/>
              </a:spcAft>
              <a:buNone/>
            </a:pPr>
            <a:r>
              <a:rPr lang="en" sz="1200">
                <a:solidFill>
                  <a:schemeClr val="lt1"/>
                </a:solidFill>
                <a:latin typeface="Nunito"/>
                <a:ea typeface="Nunito"/>
                <a:cs typeface="Nunito"/>
                <a:sym typeface="Nunito"/>
              </a:rPr>
              <a:t>Kind Regards,</a:t>
            </a:r>
            <a:endParaRPr sz="1200">
              <a:solidFill>
                <a:schemeClr val="lt1"/>
              </a:solidFill>
              <a:latin typeface="Nunito"/>
              <a:ea typeface="Nunito"/>
              <a:cs typeface="Nunito"/>
              <a:sym typeface="Nunito"/>
            </a:endParaRPr>
          </a:p>
          <a:p>
            <a:pPr marL="0" lvl="0" indent="0" algn="l" rtl="0">
              <a:spcBef>
                <a:spcPts val="0"/>
              </a:spcBef>
              <a:spcAft>
                <a:spcPts val="0"/>
              </a:spcAft>
              <a:buNone/>
            </a:pPr>
            <a:endParaRPr sz="1200">
              <a:solidFill>
                <a:schemeClr val="lt1"/>
              </a:solidFill>
              <a:latin typeface="Nunito"/>
              <a:ea typeface="Nunito"/>
              <a:cs typeface="Nunito"/>
              <a:sym typeface="Nunito"/>
            </a:endParaRPr>
          </a:p>
          <a:p>
            <a:pPr marL="0" lvl="0" indent="0" algn="l" rtl="0">
              <a:spcBef>
                <a:spcPts val="0"/>
              </a:spcBef>
              <a:spcAft>
                <a:spcPts val="0"/>
              </a:spcAft>
              <a:buNone/>
            </a:pPr>
            <a:r>
              <a:rPr lang="en" sz="1200">
                <a:solidFill>
                  <a:schemeClr val="lt1"/>
                </a:solidFill>
                <a:latin typeface="Nunito"/>
                <a:ea typeface="Nunito"/>
                <a:cs typeface="Nunito"/>
                <a:sym typeface="Nunito"/>
              </a:rPr>
              <a:t>David Barton</a:t>
            </a:r>
            <a:endParaRPr sz="1200">
              <a:solidFill>
                <a:schemeClr val="lt1"/>
              </a:solidFill>
              <a:latin typeface="Nunito"/>
              <a:ea typeface="Nunito"/>
              <a:cs typeface="Nunito"/>
              <a:sym typeface="Nunito"/>
            </a:endParaRPr>
          </a:p>
          <a:p>
            <a:pPr marL="0" lvl="0" indent="0" algn="l" rtl="0">
              <a:spcBef>
                <a:spcPts val="0"/>
              </a:spcBef>
              <a:spcAft>
                <a:spcPts val="0"/>
              </a:spcAft>
              <a:buNone/>
            </a:pPr>
            <a:r>
              <a:rPr lang="en" sz="1200">
                <a:solidFill>
                  <a:schemeClr val="lt1"/>
                </a:solidFill>
                <a:latin typeface="Nunito"/>
                <a:ea typeface="Nunito"/>
                <a:cs typeface="Nunito"/>
                <a:sym typeface="Nunito"/>
              </a:rPr>
              <a:t>Executive Director</a:t>
            </a:r>
            <a:endParaRPr sz="1200">
              <a:solidFill>
                <a:schemeClr val="lt1"/>
              </a:solidFill>
              <a:latin typeface="Nunito"/>
              <a:ea typeface="Nunito"/>
              <a:cs typeface="Nunito"/>
              <a:sym typeface="Nunito"/>
            </a:endParaRPr>
          </a:p>
          <a:p>
            <a:pPr marL="0" lvl="0" indent="0" algn="l" rtl="0">
              <a:spcBef>
                <a:spcPts val="0"/>
              </a:spcBef>
              <a:spcAft>
                <a:spcPts val="0"/>
              </a:spcAft>
              <a:buNone/>
            </a:pPr>
            <a:endParaRPr sz="1200">
              <a:solidFill>
                <a:schemeClr val="lt1"/>
              </a:solidFill>
              <a:latin typeface="Nunito"/>
              <a:ea typeface="Nunito"/>
              <a:cs typeface="Nunito"/>
              <a:sym typeface="Nunito"/>
            </a:endParaRPr>
          </a:p>
          <a:p>
            <a:pPr marL="0" lvl="0" indent="0" algn="l" rtl="0">
              <a:spcBef>
                <a:spcPts val="0"/>
              </a:spcBef>
              <a:spcAft>
                <a:spcPts val="0"/>
              </a:spcAft>
              <a:buNone/>
            </a:pPr>
            <a:endParaRPr sz="1200">
              <a:solidFill>
                <a:schemeClr val="lt1"/>
              </a:solidFill>
              <a:latin typeface="Nunito"/>
              <a:ea typeface="Nunito"/>
              <a:cs typeface="Nunito"/>
              <a:sym typeface="Nunito"/>
            </a:endParaRPr>
          </a:p>
          <a:p>
            <a:pPr marL="0" lvl="0" indent="0" algn="l" rtl="0">
              <a:spcBef>
                <a:spcPts val="0"/>
              </a:spcBef>
              <a:spcAft>
                <a:spcPts val="0"/>
              </a:spcAft>
              <a:buNone/>
            </a:pPr>
            <a:endParaRPr>
              <a:latin typeface="Georgia"/>
              <a:ea typeface="Georgia"/>
              <a:cs typeface="Georgia"/>
              <a:sym typeface="Georgia"/>
            </a:endParaRPr>
          </a:p>
        </p:txBody>
      </p:sp>
      <p:pic>
        <p:nvPicPr>
          <p:cNvPr id="286" name="Google Shape;286;p14"/>
          <p:cNvPicPr preferRelativeResize="0"/>
          <p:nvPr/>
        </p:nvPicPr>
        <p:blipFill>
          <a:blip r:embed="rId3">
            <a:alphaModFix/>
          </a:blip>
          <a:stretch>
            <a:fillRect/>
          </a:stretch>
        </p:blipFill>
        <p:spPr>
          <a:xfrm>
            <a:off x="712450" y="1560988"/>
            <a:ext cx="1333500" cy="15906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741B47"/>
        </a:solidFill>
        <a:effectLst/>
      </p:bgPr>
    </p:bg>
    <p:spTree>
      <p:nvGrpSpPr>
        <p:cNvPr id="1" name="Shape 290"/>
        <p:cNvGrpSpPr/>
        <p:nvPr/>
      </p:nvGrpSpPr>
      <p:grpSpPr>
        <a:xfrm>
          <a:off x="0" y="0"/>
          <a:ext cx="0" cy="0"/>
          <a:chOff x="0" y="0"/>
          <a:chExt cx="0" cy="0"/>
        </a:xfrm>
      </p:grpSpPr>
      <p:sp>
        <p:nvSpPr>
          <p:cNvPr id="291" name="Google Shape;291;p15"/>
          <p:cNvSpPr txBox="1">
            <a:spLocks noGrp="1"/>
          </p:cNvSpPr>
          <p:nvPr>
            <p:ph type="title"/>
          </p:nvPr>
        </p:nvSpPr>
        <p:spPr>
          <a:xfrm>
            <a:off x="2683425" y="339525"/>
            <a:ext cx="6214500" cy="608400"/>
          </a:xfrm>
          <a:prstGeom prst="rect">
            <a:avLst/>
          </a:prstGeom>
          <a:noFill/>
        </p:spPr>
        <p:txBody>
          <a:bodyPr spcFirstLastPara="1" wrap="square" lIns="91425" tIns="91425" rIns="91425" bIns="91425" anchor="ctr" anchorCtr="0">
            <a:noAutofit/>
          </a:bodyPr>
          <a:lstStyle/>
          <a:p>
            <a:pPr marL="0" lvl="0" indent="0" algn="l" rtl="0">
              <a:spcBef>
                <a:spcPts val="0"/>
              </a:spcBef>
              <a:spcAft>
                <a:spcPts val="0"/>
              </a:spcAft>
              <a:buNone/>
            </a:pPr>
            <a:r>
              <a:rPr lang="en" sz="3000">
                <a:latin typeface="Encode Sans Condensed"/>
                <a:ea typeface="Encode Sans Condensed"/>
                <a:cs typeface="Encode Sans Condensed"/>
                <a:sym typeface="Encode Sans Condensed"/>
              </a:rPr>
              <a:t>Temporary Modifications to the Game</a:t>
            </a:r>
            <a:endParaRPr sz="3000" b="1">
              <a:latin typeface="Encode Sans Condensed"/>
              <a:ea typeface="Encode Sans Condensed"/>
              <a:cs typeface="Encode Sans Condensed"/>
              <a:sym typeface="Encode Sans Condensed"/>
            </a:endParaRPr>
          </a:p>
        </p:txBody>
      </p:sp>
      <p:sp>
        <p:nvSpPr>
          <p:cNvPr id="292" name="Google Shape;292;p15"/>
          <p:cNvSpPr txBox="1"/>
          <p:nvPr/>
        </p:nvSpPr>
        <p:spPr>
          <a:xfrm>
            <a:off x="2811050" y="1100775"/>
            <a:ext cx="6075300" cy="3831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lt1"/>
                </a:solidFill>
                <a:latin typeface="Nunito"/>
                <a:ea typeface="Nunito"/>
                <a:cs typeface="Nunito"/>
                <a:sym typeface="Nunito"/>
              </a:rPr>
              <a:t>In order for us to play our league season, we are REQUIRED to make the following temporary changes to the laws of the game: </a:t>
            </a:r>
            <a:endParaRPr sz="1200">
              <a:solidFill>
                <a:schemeClr val="lt1"/>
              </a:solidFill>
              <a:latin typeface="Nunito"/>
              <a:ea typeface="Nunito"/>
              <a:cs typeface="Nunito"/>
              <a:sym typeface="Nunito"/>
            </a:endParaRPr>
          </a:p>
          <a:p>
            <a:pPr marL="0" lvl="0" indent="0" algn="l" rtl="0">
              <a:spcBef>
                <a:spcPts val="0"/>
              </a:spcBef>
              <a:spcAft>
                <a:spcPts val="0"/>
              </a:spcAft>
              <a:buNone/>
            </a:pPr>
            <a:endParaRPr sz="1200">
              <a:solidFill>
                <a:schemeClr val="lt1"/>
              </a:solidFill>
              <a:latin typeface="Nunito"/>
              <a:ea typeface="Nunito"/>
              <a:cs typeface="Nunito"/>
              <a:sym typeface="Nunito"/>
            </a:endParaRPr>
          </a:p>
          <a:p>
            <a:pPr marL="457200" lvl="0" indent="-304800" algn="l" rtl="0">
              <a:spcBef>
                <a:spcPts val="0"/>
              </a:spcBef>
              <a:spcAft>
                <a:spcPts val="0"/>
              </a:spcAft>
              <a:buClr>
                <a:schemeClr val="lt1"/>
              </a:buClr>
              <a:buSzPts val="1200"/>
              <a:buFont typeface="Nunito"/>
              <a:buChar char="●"/>
            </a:pPr>
            <a:r>
              <a:rPr lang="en" sz="1200" b="1">
                <a:solidFill>
                  <a:srgbClr val="FFFF00"/>
                </a:solidFill>
                <a:latin typeface="Nunito"/>
                <a:ea typeface="Nunito"/>
                <a:cs typeface="Nunito"/>
                <a:sym typeface="Nunito"/>
              </a:rPr>
              <a:t>Heading </a:t>
            </a:r>
            <a:r>
              <a:rPr lang="en" sz="1200">
                <a:solidFill>
                  <a:schemeClr val="lt1"/>
                </a:solidFill>
                <a:latin typeface="Nunito"/>
                <a:ea typeface="Nunito"/>
                <a:cs typeface="Nunito"/>
                <a:sym typeface="Nunito"/>
              </a:rPr>
              <a:t>- All intentional heading of a soccer ball is suspended for all ages.</a:t>
            </a:r>
            <a:endParaRPr sz="1200">
              <a:solidFill>
                <a:schemeClr val="lt1"/>
              </a:solidFill>
              <a:latin typeface="Nunito"/>
              <a:ea typeface="Nunito"/>
              <a:cs typeface="Nunito"/>
              <a:sym typeface="Nunito"/>
            </a:endParaRPr>
          </a:p>
          <a:p>
            <a:pPr marL="457200" lvl="0" indent="-304800" algn="l" rtl="0">
              <a:spcBef>
                <a:spcPts val="0"/>
              </a:spcBef>
              <a:spcAft>
                <a:spcPts val="0"/>
              </a:spcAft>
              <a:buClr>
                <a:schemeClr val="lt1"/>
              </a:buClr>
              <a:buSzPts val="1200"/>
              <a:buFont typeface="Nunito"/>
              <a:buChar char="●"/>
            </a:pPr>
            <a:r>
              <a:rPr lang="en" sz="1200" b="1">
                <a:solidFill>
                  <a:srgbClr val="FFFF00"/>
                </a:solidFill>
                <a:latin typeface="Nunito"/>
                <a:ea typeface="Nunito"/>
                <a:cs typeface="Nunito"/>
                <a:sym typeface="Nunito"/>
              </a:rPr>
              <a:t>Shoulder to Shoulder contact</a:t>
            </a:r>
            <a:r>
              <a:rPr lang="en" sz="1200">
                <a:solidFill>
                  <a:schemeClr val="lt1"/>
                </a:solidFill>
                <a:latin typeface="Nunito"/>
                <a:ea typeface="Nunito"/>
                <a:cs typeface="Nunito"/>
                <a:sym typeface="Nunito"/>
              </a:rPr>
              <a:t> is suspended and or any other intentional physical contact is to be considered a violation of Law 12, Playing in a Dangerous Manner, Indirect Free Kick restart or other applicable foul or misconduct based on the referee’s decision.</a:t>
            </a:r>
            <a:endParaRPr sz="1200">
              <a:solidFill>
                <a:schemeClr val="lt1"/>
              </a:solidFill>
              <a:latin typeface="Nunito"/>
              <a:ea typeface="Nunito"/>
              <a:cs typeface="Nunito"/>
              <a:sym typeface="Nunito"/>
            </a:endParaRPr>
          </a:p>
          <a:p>
            <a:pPr marL="457200" lvl="0" indent="-304800" algn="l" rtl="0">
              <a:spcBef>
                <a:spcPts val="0"/>
              </a:spcBef>
              <a:spcAft>
                <a:spcPts val="0"/>
              </a:spcAft>
              <a:buClr>
                <a:schemeClr val="lt1"/>
              </a:buClr>
              <a:buSzPts val="1200"/>
              <a:buFont typeface="Nunito"/>
              <a:buChar char="●"/>
            </a:pPr>
            <a:r>
              <a:rPr lang="en" sz="1200" b="1">
                <a:solidFill>
                  <a:srgbClr val="FFFF00"/>
                </a:solidFill>
                <a:latin typeface="Nunito"/>
                <a:ea typeface="Nunito"/>
                <a:cs typeface="Nunito"/>
                <a:sym typeface="Nunito"/>
              </a:rPr>
              <a:t>Slide Tackling</a:t>
            </a:r>
            <a:r>
              <a:rPr lang="en" sz="1200">
                <a:solidFill>
                  <a:schemeClr val="lt1"/>
                </a:solidFill>
                <a:latin typeface="Nunito"/>
                <a:ea typeface="Nunito"/>
                <a:cs typeface="Nunito"/>
                <a:sym typeface="Nunito"/>
              </a:rPr>
              <a:t> is suspended for all ages</a:t>
            </a:r>
            <a:endParaRPr sz="1200">
              <a:solidFill>
                <a:schemeClr val="lt1"/>
              </a:solidFill>
              <a:latin typeface="Nunito"/>
              <a:ea typeface="Nunito"/>
              <a:cs typeface="Nunito"/>
              <a:sym typeface="Nunito"/>
            </a:endParaRPr>
          </a:p>
          <a:p>
            <a:pPr marL="457200" lvl="0" indent="-304800" algn="l" rtl="0">
              <a:spcBef>
                <a:spcPts val="0"/>
              </a:spcBef>
              <a:spcAft>
                <a:spcPts val="0"/>
              </a:spcAft>
              <a:buClr>
                <a:schemeClr val="lt1"/>
              </a:buClr>
              <a:buSzPts val="1200"/>
              <a:buFont typeface="Nunito"/>
              <a:buChar char="●"/>
            </a:pPr>
            <a:r>
              <a:rPr lang="en" sz="1200" b="1">
                <a:solidFill>
                  <a:srgbClr val="FFFF00"/>
                </a:solidFill>
                <a:latin typeface="Nunito"/>
                <a:ea typeface="Nunito"/>
                <a:cs typeface="Nunito"/>
                <a:sym typeface="Nunito"/>
              </a:rPr>
              <a:t>Throw-Ins</a:t>
            </a:r>
            <a:r>
              <a:rPr lang="en" sz="1200">
                <a:solidFill>
                  <a:schemeClr val="lt1"/>
                </a:solidFill>
                <a:latin typeface="Nunito"/>
                <a:ea typeface="Nunito"/>
                <a:cs typeface="Nunito"/>
                <a:sym typeface="Nunito"/>
              </a:rPr>
              <a:t> are suspended and to be replaced by a Kick-in. </a:t>
            </a:r>
            <a:endParaRPr sz="1200">
              <a:solidFill>
                <a:schemeClr val="lt1"/>
              </a:solidFill>
              <a:latin typeface="Nunito"/>
              <a:ea typeface="Nunito"/>
              <a:cs typeface="Nunito"/>
              <a:sym typeface="Nunito"/>
            </a:endParaRPr>
          </a:p>
          <a:p>
            <a:pPr marL="457200" lvl="0" indent="-304800" algn="l" rtl="0">
              <a:spcBef>
                <a:spcPts val="0"/>
              </a:spcBef>
              <a:spcAft>
                <a:spcPts val="0"/>
              </a:spcAft>
              <a:buClr>
                <a:schemeClr val="lt1"/>
              </a:buClr>
              <a:buSzPts val="1200"/>
              <a:buFont typeface="Nunito"/>
              <a:buChar char="●"/>
            </a:pPr>
            <a:r>
              <a:rPr lang="en" sz="1200" b="1">
                <a:solidFill>
                  <a:srgbClr val="FFFF00"/>
                </a:solidFill>
                <a:latin typeface="Nunito"/>
                <a:ea typeface="Nunito"/>
                <a:cs typeface="Nunito"/>
                <a:sym typeface="Nunito"/>
              </a:rPr>
              <a:t>Corner Kicks</a:t>
            </a:r>
            <a:r>
              <a:rPr lang="en" sz="1200">
                <a:solidFill>
                  <a:schemeClr val="lt1"/>
                </a:solidFill>
                <a:latin typeface="Nunito"/>
                <a:ea typeface="Nunito"/>
                <a:cs typeface="Nunito"/>
                <a:sym typeface="Nunito"/>
              </a:rPr>
              <a:t> are suspended and to be replaced by a Corner Kick-in. </a:t>
            </a:r>
            <a:endParaRPr sz="1200">
              <a:solidFill>
                <a:schemeClr val="lt1"/>
              </a:solidFill>
              <a:latin typeface="Nunito"/>
              <a:ea typeface="Nunito"/>
              <a:cs typeface="Nunito"/>
              <a:sym typeface="Nunito"/>
            </a:endParaRPr>
          </a:p>
          <a:p>
            <a:pPr marL="914400" lvl="1" indent="-304800" algn="l" rtl="0">
              <a:spcBef>
                <a:spcPts val="0"/>
              </a:spcBef>
              <a:spcAft>
                <a:spcPts val="0"/>
              </a:spcAft>
              <a:buClr>
                <a:schemeClr val="lt1"/>
              </a:buClr>
              <a:buSzPts val="1200"/>
              <a:buFont typeface="Nunito"/>
              <a:buChar char="○"/>
            </a:pPr>
            <a:r>
              <a:rPr lang="en" sz="1200">
                <a:solidFill>
                  <a:schemeClr val="lt1"/>
                </a:solidFill>
                <a:latin typeface="Nunito"/>
                <a:ea typeface="Nunito"/>
                <a:cs typeface="Nunito"/>
                <a:sym typeface="Nunito"/>
              </a:rPr>
              <a:t>The ball may not be kicked directly into the opponent’s penalty area.</a:t>
            </a:r>
            <a:endParaRPr sz="1200">
              <a:solidFill>
                <a:schemeClr val="lt1"/>
              </a:solidFill>
              <a:latin typeface="Nunito"/>
              <a:ea typeface="Nunito"/>
              <a:cs typeface="Nunito"/>
              <a:sym typeface="Nunito"/>
            </a:endParaRPr>
          </a:p>
          <a:p>
            <a:pPr marL="914400" lvl="1" indent="-304800" algn="l" rtl="0">
              <a:spcBef>
                <a:spcPts val="0"/>
              </a:spcBef>
              <a:spcAft>
                <a:spcPts val="0"/>
              </a:spcAft>
              <a:buClr>
                <a:schemeClr val="lt1"/>
              </a:buClr>
              <a:buSzPts val="1200"/>
              <a:buFont typeface="Nunito"/>
              <a:buChar char="○"/>
            </a:pPr>
            <a:r>
              <a:rPr lang="en" sz="1200">
                <a:solidFill>
                  <a:schemeClr val="lt1"/>
                </a:solidFill>
                <a:latin typeface="Nunito"/>
                <a:ea typeface="Nunito"/>
                <a:cs typeface="Nunito"/>
                <a:sym typeface="Nunito"/>
              </a:rPr>
              <a:t>Opponents must remain at least 10 yds (8 yards for small sided) from the corner arc until the ball is in play</a:t>
            </a:r>
            <a:endParaRPr sz="1200">
              <a:solidFill>
                <a:schemeClr val="lt1"/>
              </a:solidFill>
              <a:latin typeface="Nunito"/>
              <a:ea typeface="Nunito"/>
              <a:cs typeface="Nunito"/>
              <a:sym typeface="Nunito"/>
            </a:endParaRPr>
          </a:p>
          <a:p>
            <a:pPr marL="457200" lvl="0" indent="-304800" algn="l" rtl="0">
              <a:spcBef>
                <a:spcPts val="0"/>
              </a:spcBef>
              <a:spcAft>
                <a:spcPts val="0"/>
              </a:spcAft>
              <a:buClr>
                <a:schemeClr val="lt1"/>
              </a:buClr>
              <a:buSzPts val="1200"/>
              <a:buFont typeface="Nunito"/>
              <a:buChar char="●"/>
            </a:pPr>
            <a:r>
              <a:rPr lang="en" sz="1200">
                <a:solidFill>
                  <a:schemeClr val="lt1"/>
                </a:solidFill>
                <a:latin typeface="Nunito"/>
                <a:ea typeface="Nunito"/>
                <a:cs typeface="Nunito"/>
                <a:sym typeface="Nunito"/>
              </a:rPr>
              <a:t>The use of a traditional </a:t>
            </a:r>
            <a:r>
              <a:rPr lang="en" sz="1200" b="1">
                <a:solidFill>
                  <a:srgbClr val="FFFF00"/>
                </a:solidFill>
                <a:latin typeface="Nunito"/>
                <a:ea typeface="Nunito"/>
                <a:cs typeface="Nunito"/>
                <a:sym typeface="Nunito"/>
              </a:rPr>
              <a:t>defensive Wall</a:t>
            </a:r>
            <a:r>
              <a:rPr lang="en" sz="1200">
                <a:solidFill>
                  <a:schemeClr val="lt1"/>
                </a:solidFill>
                <a:latin typeface="Nunito"/>
                <a:ea typeface="Nunito"/>
                <a:cs typeface="Nunito"/>
                <a:sym typeface="Nunito"/>
              </a:rPr>
              <a:t> is currently suspended.</a:t>
            </a:r>
            <a:endParaRPr sz="1200">
              <a:solidFill>
                <a:schemeClr val="lt1"/>
              </a:solidFill>
              <a:latin typeface="Nunito"/>
              <a:ea typeface="Nunito"/>
              <a:cs typeface="Nunito"/>
              <a:sym typeface="Nunito"/>
            </a:endParaRPr>
          </a:p>
          <a:p>
            <a:pPr marL="457200" lvl="0" indent="-304800" algn="l" rtl="0">
              <a:spcBef>
                <a:spcPts val="0"/>
              </a:spcBef>
              <a:spcAft>
                <a:spcPts val="0"/>
              </a:spcAft>
              <a:buClr>
                <a:schemeClr val="lt1"/>
              </a:buClr>
              <a:buSzPts val="1200"/>
              <a:buFont typeface="Nunito"/>
              <a:buChar char="●"/>
            </a:pPr>
            <a:r>
              <a:rPr lang="en" sz="1200">
                <a:solidFill>
                  <a:schemeClr val="lt1"/>
                </a:solidFill>
                <a:latin typeface="Nunito"/>
                <a:ea typeface="Nunito"/>
                <a:cs typeface="Nunito"/>
                <a:sym typeface="Nunito"/>
              </a:rPr>
              <a:t>The use of a </a:t>
            </a:r>
            <a:r>
              <a:rPr lang="en" sz="1200" b="1">
                <a:solidFill>
                  <a:srgbClr val="FFFF00"/>
                </a:solidFill>
                <a:latin typeface="Nunito"/>
                <a:ea typeface="Nunito"/>
                <a:cs typeface="Nunito"/>
                <a:sym typeface="Nunito"/>
              </a:rPr>
              <a:t>Drop Ball </a:t>
            </a:r>
            <a:r>
              <a:rPr lang="en" sz="1200">
                <a:solidFill>
                  <a:schemeClr val="lt1"/>
                </a:solidFill>
                <a:latin typeface="Nunito"/>
                <a:ea typeface="Nunito"/>
                <a:cs typeface="Nunito"/>
                <a:sym typeface="Nunito"/>
              </a:rPr>
              <a:t>as a restart is suspended. To replace this procedure, an Indirect Free Kick will be awarded to the team whom the referee deemed to be in possession when the referee stops play.</a:t>
            </a:r>
            <a:endParaRPr sz="1200">
              <a:solidFill>
                <a:schemeClr val="lt1"/>
              </a:solidFill>
              <a:latin typeface="Nunito"/>
              <a:ea typeface="Nunito"/>
              <a:cs typeface="Nunito"/>
              <a:sym typeface="Nunito"/>
            </a:endParaRPr>
          </a:p>
        </p:txBody>
      </p:sp>
      <p:pic>
        <p:nvPicPr>
          <p:cNvPr id="293" name="Google Shape;293;p15"/>
          <p:cNvPicPr preferRelativeResize="0"/>
          <p:nvPr/>
        </p:nvPicPr>
        <p:blipFill rotWithShape="1">
          <a:blip r:embed="rId3">
            <a:alphaModFix/>
          </a:blip>
          <a:srcRect l="35141" r="-2928"/>
          <a:stretch/>
        </p:blipFill>
        <p:spPr>
          <a:xfrm>
            <a:off x="318125" y="1100775"/>
            <a:ext cx="2492925" cy="32073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741B47"/>
        </a:solidFill>
        <a:effectLst/>
      </p:bgPr>
    </p:bg>
    <p:spTree>
      <p:nvGrpSpPr>
        <p:cNvPr id="1" name="Shape 297"/>
        <p:cNvGrpSpPr/>
        <p:nvPr/>
      </p:nvGrpSpPr>
      <p:grpSpPr>
        <a:xfrm>
          <a:off x="0" y="0"/>
          <a:ext cx="0" cy="0"/>
          <a:chOff x="0" y="0"/>
          <a:chExt cx="0" cy="0"/>
        </a:xfrm>
      </p:grpSpPr>
      <p:sp>
        <p:nvSpPr>
          <p:cNvPr id="298" name="Google Shape;298;p16"/>
          <p:cNvSpPr txBox="1">
            <a:spLocks noGrp="1"/>
          </p:cNvSpPr>
          <p:nvPr>
            <p:ph type="title"/>
          </p:nvPr>
        </p:nvSpPr>
        <p:spPr>
          <a:xfrm>
            <a:off x="3100475" y="468775"/>
            <a:ext cx="4026600" cy="608400"/>
          </a:xfrm>
          <a:prstGeom prst="rect">
            <a:avLst/>
          </a:prstGeom>
          <a:noFill/>
        </p:spPr>
        <p:txBody>
          <a:bodyPr spcFirstLastPara="1" wrap="square" lIns="91425" tIns="91425" rIns="91425" bIns="91425" anchor="ctr" anchorCtr="0">
            <a:noAutofit/>
          </a:bodyPr>
          <a:lstStyle/>
          <a:p>
            <a:pPr marL="0" lvl="0" indent="0" algn="l" rtl="0">
              <a:spcBef>
                <a:spcPts val="0"/>
              </a:spcBef>
              <a:spcAft>
                <a:spcPts val="0"/>
              </a:spcAft>
              <a:buNone/>
            </a:pPr>
            <a:r>
              <a:rPr lang="en" sz="3000">
                <a:latin typeface="Encode Sans Condensed"/>
                <a:ea typeface="Encode Sans Condensed"/>
                <a:cs typeface="Encode Sans Condensed"/>
                <a:sym typeface="Encode Sans Condensed"/>
              </a:rPr>
              <a:t>Pre-Game Checklist</a:t>
            </a:r>
            <a:endParaRPr sz="3000" b="1">
              <a:latin typeface="Encode Sans Condensed"/>
              <a:ea typeface="Encode Sans Condensed"/>
              <a:cs typeface="Encode Sans Condensed"/>
              <a:sym typeface="Encode Sans Condensed"/>
            </a:endParaRPr>
          </a:p>
        </p:txBody>
      </p:sp>
      <p:sp>
        <p:nvSpPr>
          <p:cNvPr id="299" name="Google Shape;299;p16"/>
          <p:cNvSpPr txBox="1"/>
          <p:nvPr/>
        </p:nvSpPr>
        <p:spPr>
          <a:xfrm>
            <a:off x="2714125" y="1100775"/>
            <a:ext cx="6172200" cy="3562800"/>
          </a:xfrm>
          <a:prstGeom prst="rect">
            <a:avLst/>
          </a:prstGeom>
          <a:noFill/>
          <a:ln>
            <a:noFill/>
          </a:ln>
        </p:spPr>
        <p:txBody>
          <a:bodyPr spcFirstLastPara="1" wrap="square" lIns="91425" tIns="91425" rIns="91425" bIns="91425" anchor="t" anchorCtr="0">
            <a:noAutofit/>
          </a:bodyPr>
          <a:lstStyle/>
          <a:p>
            <a:pPr marL="457200" lvl="0" indent="-304800" algn="l" rtl="0">
              <a:spcBef>
                <a:spcPts val="0"/>
              </a:spcBef>
              <a:spcAft>
                <a:spcPts val="0"/>
              </a:spcAft>
              <a:buClr>
                <a:schemeClr val="lt1"/>
              </a:buClr>
              <a:buSzPts val="1200"/>
              <a:buFont typeface="Nunito"/>
              <a:buChar char="●"/>
            </a:pPr>
            <a:r>
              <a:rPr lang="en" sz="1200">
                <a:solidFill>
                  <a:schemeClr val="lt1"/>
                </a:solidFill>
                <a:latin typeface="Nunito"/>
                <a:ea typeface="Nunito"/>
                <a:cs typeface="Nunito"/>
                <a:sym typeface="Nunito"/>
              </a:rPr>
              <a:t>Monitor your child’s health. Take temperature daily. The average normal body temperature is generally accepted as 98.6°F (37°C). Some studies have shown that the “normal” body temperature can have a wide range, from 97°F (36.1°C) to 99°F (37.2°C). A temperature over 100.4°F (38°C) most often means you have a fever caused by an infection or illness.</a:t>
            </a:r>
            <a:endParaRPr sz="1200">
              <a:solidFill>
                <a:schemeClr val="lt1"/>
              </a:solidFill>
              <a:latin typeface="Nunito"/>
              <a:ea typeface="Nunito"/>
              <a:cs typeface="Nunito"/>
              <a:sym typeface="Nunito"/>
            </a:endParaRPr>
          </a:p>
          <a:p>
            <a:pPr marL="457200" lvl="0" indent="-304800" algn="l" rtl="0">
              <a:spcBef>
                <a:spcPts val="0"/>
              </a:spcBef>
              <a:spcAft>
                <a:spcPts val="0"/>
              </a:spcAft>
              <a:buClr>
                <a:schemeClr val="lt1"/>
              </a:buClr>
              <a:buSzPts val="1200"/>
              <a:buFont typeface="Nunito"/>
              <a:buChar char="●"/>
            </a:pPr>
            <a:r>
              <a:rPr lang="en" sz="1200">
                <a:solidFill>
                  <a:schemeClr val="lt1"/>
                </a:solidFill>
                <a:latin typeface="Nunito"/>
                <a:ea typeface="Nunito"/>
                <a:cs typeface="Nunito"/>
                <a:sym typeface="Nunito"/>
              </a:rPr>
              <a:t>If your child has any symptoms, even mild ones, do not send them to practice or a game. Public health urges you to stay home and isolate until:</a:t>
            </a:r>
            <a:endParaRPr sz="1200">
              <a:solidFill>
                <a:schemeClr val="lt1"/>
              </a:solidFill>
              <a:latin typeface="Nunito"/>
              <a:ea typeface="Nunito"/>
              <a:cs typeface="Nunito"/>
              <a:sym typeface="Nunito"/>
            </a:endParaRPr>
          </a:p>
          <a:p>
            <a:pPr marL="914400" lvl="1" indent="-304800" algn="l" rtl="0">
              <a:spcBef>
                <a:spcPts val="0"/>
              </a:spcBef>
              <a:spcAft>
                <a:spcPts val="0"/>
              </a:spcAft>
              <a:buClr>
                <a:schemeClr val="lt1"/>
              </a:buClr>
              <a:buSzPts val="1200"/>
              <a:buFont typeface="Nunito"/>
              <a:buChar char="○"/>
            </a:pPr>
            <a:r>
              <a:rPr lang="en" sz="1200">
                <a:solidFill>
                  <a:schemeClr val="lt1"/>
                </a:solidFill>
                <a:latin typeface="Nunito"/>
                <a:ea typeface="Nunito"/>
                <a:cs typeface="Nunito"/>
                <a:sym typeface="Nunito"/>
              </a:rPr>
              <a:t>You have had no fever for at least 72 hours (without the use of medicine) AND</a:t>
            </a:r>
            <a:endParaRPr sz="1200">
              <a:solidFill>
                <a:schemeClr val="lt1"/>
              </a:solidFill>
              <a:latin typeface="Nunito"/>
              <a:ea typeface="Nunito"/>
              <a:cs typeface="Nunito"/>
              <a:sym typeface="Nunito"/>
            </a:endParaRPr>
          </a:p>
          <a:p>
            <a:pPr marL="914400" lvl="1" indent="-304800" algn="l" rtl="0">
              <a:spcBef>
                <a:spcPts val="0"/>
              </a:spcBef>
              <a:spcAft>
                <a:spcPts val="0"/>
              </a:spcAft>
              <a:buClr>
                <a:schemeClr val="lt1"/>
              </a:buClr>
              <a:buSzPts val="1200"/>
              <a:buFont typeface="Nunito"/>
              <a:buChar char="○"/>
            </a:pPr>
            <a:r>
              <a:rPr lang="en" sz="1200">
                <a:solidFill>
                  <a:schemeClr val="lt1"/>
                </a:solidFill>
                <a:latin typeface="Nunito"/>
                <a:ea typeface="Nunito"/>
                <a:cs typeface="Nunito"/>
                <a:sym typeface="Nunito"/>
              </a:rPr>
              <a:t>Other symptoms (cough, shortness of breath) have improved AND</a:t>
            </a:r>
            <a:endParaRPr sz="1200">
              <a:solidFill>
                <a:schemeClr val="lt1"/>
              </a:solidFill>
              <a:latin typeface="Nunito"/>
              <a:ea typeface="Nunito"/>
              <a:cs typeface="Nunito"/>
              <a:sym typeface="Nunito"/>
            </a:endParaRPr>
          </a:p>
          <a:p>
            <a:pPr marL="914400" lvl="1" indent="-304800" algn="l" rtl="0">
              <a:spcBef>
                <a:spcPts val="0"/>
              </a:spcBef>
              <a:spcAft>
                <a:spcPts val="0"/>
              </a:spcAft>
              <a:buClr>
                <a:schemeClr val="lt1"/>
              </a:buClr>
              <a:buSzPts val="1200"/>
              <a:buFont typeface="Nunito"/>
              <a:buChar char="○"/>
            </a:pPr>
            <a:r>
              <a:rPr lang="en" sz="1200">
                <a:solidFill>
                  <a:schemeClr val="lt1"/>
                </a:solidFill>
                <a:latin typeface="Nunito"/>
                <a:ea typeface="Nunito"/>
                <a:cs typeface="Nunito"/>
                <a:sym typeface="Nunito"/>
              </a:rPr>
              <a:t>At least 7 days have passed since your symptoms first appeared.</a:t>
            </a:r>
            <a:endParaRPr sz="1200">
              <a:solidFill>
                <a:schemeClr val="lt1"/>
              </a:solidFill>
              <a:latin typeface="Nunito"/>
              <a:ea typeface="Nunito"/>
              <a:cs typeface="Nunito"/>
              <a:sym typeface="Nunito"/>
            </a:endParaRPr>
          </a:p>
          <a:p>
            <a:pPr marL="457200" lvl="0" indent="-304800" algn="l" rtl="0">
              <a:spcBef>
                <a:spcPts val="0"/>
              </a:spcBef>
              <a:spcAft>
                <a:spcPts val="0"/>
              </a:spcAft>
              <a:buClr>
                <a:schemeClr val="lt1"/>
              </a:buClr>
              <a:buSzPts val="1200"/>
              <a:buFont typeface="Nunito"/>
              <a:buChar char="●"/>
            </a:pPr>
            <a:r>
              <a:rPr lang="en" sz="1200">
                <a:solidFill>
                  <a:schemeClr val="lt1"/>
                </a:solidFill>
                <a:latin typeface="Nunito"/>
                <a:ea typeface="Nunito"/>
                <a:cs typeface="Nunito"/>
                <a:sym typeface="Nunito"/>
              </a:rPr>
              <a:t>Anyone in your household that you have had close contact with (within six feet for approximately 10 minutes) should self-quarantine for 14 days, even if you haven’t been tested for COVID-19.</a:t>
            </a:r>
            <a:endParaRPr sz="1200">
              <a:solidFill>
                <a:schemeClr val="lt1"/>
              </a:solidFill>
              <a:latin typeface="Nunito"/>
              <a:ea typeface="Nunito"/>
              <a:cs typeface="Nunito"/>
              <a:sym typeface="Nunito"/>
            </a:endParaRPr>
          </a:p>
          <a:p>
            <a:pPr marL="457200" lvl="0" indent="-304800" algn="l" rtl="0">
              <a:spcBef>
                <a:spcPts val="0"/>
              </a:spcBef>
              <a:spcAft>
                <a:spcPts val="0"/>
              </a:spcAft>
              <a:buClr>
                <a:schemeClr val="lt1"/>
              </a:buClr>
              <a:buSzPts val="1200"/>
              <a:buFont typeface="Nunito"/>
              <a:buChar char="●"/>
            </a:pPr>
            <a:r>
              <a:rPr lang="en" sz="1200">
                <a:solidFill>
                  <a:schemeClr val="lt1"/>
                </a:solidFill>
                <a:latin typeface="Nunito"/>
                <a:ea typeface="Nunito"/>
                <a:cs typeface="Nunito"/>
                <a:sym typeface="Nunito"/>
              </a:rPr>
              <a:t>Notify the club immediately if your child has become sick.</a:t>
            </a:r>
            <a:endParaRPr sz="1200">
              <a:solidFill>
                <a:schemeClr val="lt1"/>
              </a:solidFill>
              <a:latin typeface="Nunito"/>
              <a:ea typeface="Nunito"/>
              <a:cs typeface="Nunito"/>
              <a:sym typeface="Nunito"/>
            </a:endParaRPr>
          </a:p>
          <a:p>
            <a:pPr marL="457200" lvl="0" indent="-304800" algn="l" rtl="0">
              <a:spcBef>
                <a:spcPts val="0"/>
              </a:spcBef>
              <a:spcAft>
                <a:spcPts val="0"/>
              </a:spcAft>
              <a:buClr>
                <a:schemeClr val="lt1"/>
              </a:buClr>
              <a:buSzPts val="1200"/>
              <a:buFont typeface="Nunito"/>
              <a:buChar char="●"/>
            </a:pPr>
            <a:r>
              <a:rPr lang="en" sz="1200">
                <a:solidFill>
                  <a:schemeClr val="lt1"/>
                </a:solidFill>
                <a:latin typeface="Nunito"/>
                <a:ea typeface="Nunito"/>
                <a:cs typeface="Nunito"/>
                <a:sym typeface="Nunito"/>
              </a:rPr>
              <a:t>Ensure that your child has a water bottle, equipment (ball and GK Gloves if necessary), light and dark shirt (no shared scrimmage vests will be provided).</a:t>
            </a:r>
            <a:endParaRPr sz="1200">
              <a:solidFill>
                <a:schemeClr val="lt1"/>
              </a:solidFill>
              <a:latin typeface="Nunito"/>
              <a:ea typeface="Nunito"/>
              <a:cs typeface="Nunito"/>
              <a:sym typeface="Nunito"/>
            </a:endParaRPr>
          </a:p>
          <a:p>
            <a:pPr marL="457200" lvl="0" indent="-304800" algn="l" rtl="0">
              <a:spcBef>
                <a:spcPts val="0"/>
              </a:spcBef>
              <a:spcAft>
                <a:spcPts val="0"/>
              </a:spcAft>
              <a:buClr>
                <a:schemeClr val="lt1"/>
              </a:buClr>
              <a:buSzPts val="1200"/>
              <a:buFont typeface="Nunito"/>
              <a:buChar char="●"/>
            </a:pPr>
            <a:r>
              <a:rPr lang="en" sz="1200">
                <a:solidFill>
                  <a:schemeClr val="lt1"/>
                </a:solidFill>
                <a:latin typeface="Nunito"/>
                <a:ea typeface="Nunito"/>
                <a:cs typeface="Nunito"/>
                <a:sym typeface="Nunito"/>
              </a:rPr>
              <a:t>Ensure your child’s personal equipment, cleats, balls, shin guards etc. are cleaned and sanitized before and after every training.</a:t>
            </a:r>
            <a:endParaRPr sz="1200">
              <a:solidFill>
                <a:schemeClr val="lt1"/>
              </a:solidFill>
              <a:latin typeface="Nunito"/>
              <a:ea typeface="Nunito"/>
              <a:cs typeface="Nunito"/>
              <a:sym typeface="Nunito"/>
            </a:endParaRPr>
          </a:p>
          <a:p>
            <a:pPr marL="457200" lvl="0" indent="-304800" algn="l" rtl="0">
              <a:spcBef>
                <a:spcPts val="0"/>
              </a:spcBef>
              <a:spcAft>
                <a:spcPts val="0"/>
              </a:spcAft>
              <a:buClr>
                <a:schemeClr val="lt1"/>
              </a:buClr>
              <a:buSzPts val="1200"/>
              <a:buFont typeface="Nunito"/>
              <a:buChar char="●"/>
            </a:pPr>
            <a:r>
              <a:rPr lang="en" sz="1200">
                <a:solidFill>
                  <a:schemeClr val="lt1"/>
                </a:solidFill>
                <a:latin typeface="Nunito"/>
                <a:ea typeface="Nunito"/>
                <a:cs typeface="Nunito"/>
                <a:sym typeface="Nunito"/>
              </a:rPr>
              <a:t>Be sure your child has necessary sanitizer with them at every session.</a:t>
            </a:r>
            <a:endParaRPr sz="1200">
              <a:solidFill>
                <a:schemeClr val="lt1"/>
              </a:solidFill>
              <a:latin typeface="Nunito"/>
              <a:ea typeface="Nunito"/>
              <a:cs typeface="Nunito"/>
              <a:sym typeface="Nunito"/>
            </a:endParaRPr>
          </a:p>
        </p:txBody>
      </p:sp>
      <p:pic>
        <p:nvPicPr>
          <p:cNvPr id="300" name="Google Shape;300;p16"/>
          <p:cNvPicPr preferRelativeResize="0"/>
          <p:nvPr/>
        </p:nvPicPr>
        <p:blipFill rotWithShape="1">
          <a:blip r:embed="rId3">
            <a:alphaModFix/>
          </a:blip>
          <a:srcRect l="9856" r="14557"/>
          <a:stretch/>
        </p:blipFill>
        <p:spPr>
          <a:xfrm>
            <a:off x="376950" y="930475"/>
            <a:ext cx="2437542" cy="356280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741B47"/>
        </a:solidFill>
        <a:effectLst/>
      </p:bgPr>
    </p:bg>
    <p:spTree>
      <p:nvGrpSpPr>
        <p:cNvPr id="1" name="Shape 304"/>
        <p:cNvGrpSpPr/>
        <p:nvPr/>
      </p:nvGrpSpPr>
      <p:grpSpPr>
        <a:xfrm>
          <a:off x="0" y="0"/>
          <a:ext cx="0" cy="0"/>
          <a:chOff x="0" y="0"/>
          <a:chExt cx="0" cy="0"/>
        </a:xfrm>
      </p:grpSpPr>
      <p:sp>
        <p:nvSpPr>
          <p:cNvPr id="305" name="Google Shape;305;p17"/>
          <p:cNvSpPr txBox="1">
            <a:spLocks noGrp="1"/>
          </p:cNvSpPr>
          <p:nvPr>
            <p:ph type="title"/>
          </p:nvPr>
        </p:nvSpPr>
        <p:spPr>
          <a:xfrm>
            <a:off x="3100475" y="468775"/>
            <a:ext cx="4026600" cy="608400"/>
          </a:xfrm>
          <a:prstGeom prst="rect">
            <a:avLst/>
          </a:prstGeom>
          <a:noFill/>
        </p:spPr>
        <p:txBody>
          <a:bodyPr spcFirstLastPara="1" wrap="square" lIns="91425" tIns="91425" rIns="91425" bIns="91425" anchor="ctr" anchorCtr="0">
            <a:noAutofit/>
          </a:bodyPr>
          <a:lstStyle/>
          <a:p>
            <a:pPr marL="0" lvl="0" indent="0" algn="l" rtl="0">
              <a:spcBef>
                <a:spcPts val="0"/>
              </a:spcBef>
              <a:spcAft>
                <a:spcPts val="0"/>
              </a:spcAft>
              <a:buNone/>
            </a:pPr>
            <a:r>
              <a:rPr lang="en" sz="3000">
                <a:latin typeface="Encode Sans Condensed"/>
                <a:ea typeface="Encode Sans Condensed"/>
                <a:cs typeface="Encode Sans Condensed"/>
                <a:sym typeface="Encode Sans Condensed"/>
              </a:rPr>
              <a:t>Spectator Requirements</a:t>
            </a:r>
            <a:endParaRPr sz="3000" b="1">
              <a:latin typeface="Encode Sans Condensed"/>
              <a:ea typeface="Encode Sans Condensed"/>
              <a:cs typeface="Encode Sans Condensed"/>
              <a:sym typeface="Encode Sans Condensed"/>
            </a:endParaRPr>
          </a:p>
        </p:txBody>
      </p:sp>
      <p:sp>
        <p:nvSpPr>
          <p:cNvPr id="306" name="Google Shape;306;p17"/>
          <p:cNvSpPr txBox="1"/>
          <p:nvPr/>
        </p:nvSpPr>
        <p:spPr>
          <a:xfrm>
            <a:off x="2714125" y="1100775"/>
            <a:ext cx="6172200" cy="3562800"/>
          </a:xfrm>
          <a:prstGeom prst="rect">
            <a:avLst/>
          </a:prstGeom>
          <a:noFill/>
          <a:ln>
            <a:noFill/>
          </a:ln>
        </p:spPr>
        <p:txBody>
          <a:bodyPr spcFirstLastPara="1" wrap="square" lIns="91425" tIns="91425" rIns="91425" bIns="91425" anchor="t" anchorCtr="0">
            <a:noAutofit/>
          </a:bodyPr>
          <a:lstStyle/>
          <a:p>
            <a:pPr marL="457200" lvl="0" indent="-304800" algn="l" rtl="0">
              <a:spcBef>
                <a:spcPts val="0"/>
              </a:spcBef>
              <a:spcAft>
                <a:spcPts val="0"/>
              </a:spcAft>
              <a:buClr>
                <a:schemeClr val="lt1"/>
              </a:buClr>
              <a:buSzPts val="1200"/>
              <a:buFont typeface="Nunito"/>
              <a:buChar char="●"/>
            </a:pPr>
            <a:r>
              <a:rPr lang="en" sz="1200">
                <a:solidFill>
                  <a:schemeClr val="lt1"/>
                </a:solidFill>
                <a:latin typeface="Nunito"/>
                <a:ea typeface="Nunito"/>
                <a:cs typeface="Nunito"/>
                <a:sym typeface="Nunito"/>
              </a:rPr>
              <a:t>The league is required to stagger it’s game times to allow teams and spectators to exit and enter field space without engaging with the previous or subsequent teams. </a:t>
            </a:r>
            <a:r>
              <a:rPr lang="en" sz="1200" b="1">
                <a:solidFill>
                  <a:srgbClr val="FFFF00"/>
                </a:solidFill>
                <a:latin typeface="Nunito"/>
                <a:ea typeface="Nunito"/>
                <a:cs typeface="Nunito"/>
                <a:sym typeface="Nunito"/>
              </a:rPr>
              <a:t>Participants are required to leave the field (including parking lot) immediately after their game has ended. Spectators arriving early should wait in car until field is clear.</a:t>
            </a:r>
            <a:endParaRPr sz="1200" b="1">
              <a:solidFill>
                <a:srgbClr val="FFFF00"/>
              </a:solidFill>
              <a:latin typeface="Nunito"/>
              <a:ea typeface="Nunito"/>
              <a:cs typeface="Nunito"/>
              <a:sym typeface="Nunito"/>
            </a:endParaRPr>
          </a:p>
          <a:p>
            <a:pPr marL="457200" lvl="0" indent="-304800" algn="l" rtl="0">
              <a:spcBef>
                <a:spcPts val="0"/>
              </a:spcBef>
              <a:spcAft>
                <a:spcPts val="0"/>
              </a:spcAft>
              <a:buClr>
                <a:schemeClr val="lt1"/>
              </a:buClr>
              <a:buSzPts val="1200"/>
              <a:buFont typeface="Nunito"/>
              <a:buChar char="●"/>
            </a:pPr>
            <a:r>
              <a:rPr lang="en" sz="1200" b="1">
                <a:solidFill>
                  <a:srgbClr val="FFFF00"/>
                </a:solidFill>
                <a:latin typeface="Nunito"/>
                <a:ea typeface="Nunito"/>
                <a:cs typeface="Nunito"/>
                <a:sym typeface="Nunito"/>
              </a:rPr>
              <a:t>There is a limit of only 1 spectator p/player. </a:t>
            </a:r>
            <a:r>
              <a:rPr lang="en" sz="1200">
                <a:solidFill>
                  <a:schemeClr val="lt1"/>
                </a:solidFill>
                <a:latin typeface="Nunito"/>
                <a:ea typeface="Nunito"/>
                <a:cs typeface="Nunito"/>
                <a:sym typeface="Nunito"/>
              </a:rPr>
              <a:t>This is a state requirement - if there are too many spectators at any given game the activity will be halted until the numbers are good. We know various BOH departments will be actively monitoring fields - don’t give them a reason to shut down soccer in that town.</a:t>
            </a:r>
            <a:endParaRPr sz="1200">
              <a:solidFill>
                <a:schemeClr val="lt1"/>
              </a:solidFill>
              <a:latin typeface="Nunito"/>
              <a:ea typeface="Nunito"/>
              <a:cs typeface="Nunito"/>
              <a:sym typeface="Nunito"/>
            </a:endParaRPr>
          </a:p>
          <a:p>
            <a:pPr marL="457200" lvl="0" indent="-304800" algn="l" rtl="0">
              <a:spcBef>
                <a:spcPts val="0"/>
              </a:spcBef>
              <a:spcAft>
                <a:spcPts val="0"/>
              </a:spcAft>
              <a:buClr>
                <a:schemeClr val="lt1"/>
              </a:buClr>
              <a:buSzPts val="1200"/>
              <a:buFont typeface="Nunito"/>
              <a:buChar char="●"/>
            </a:pPr>
            <a:r>
              <a:rPr lang="en" sz="1200" b="1">
                <a:solidFill>
                  <a:srgbClr val="FFFF00"/>
                </a:solidFill>
                <a:latin typeface="Nunito"/>
                <a:ea typeface="Nunito"/>
                <a:cs typeface="Nunito"/>
                <a:sym typeface="Nunito"/>
              </a:rPr>
              <a:t>All spectators must adhere to current social distatanicing protocol</a:t>
            </a:r>
            <a:r>
              <a:rPr lang="en" sz="1200">
                <a:solidFill>
                  <a:schemeClr val="lt1"/>
                </a:solidFill>
                <a:latin typeface="Nunito"/>
                <a:ea typeface="Nunito"/>
                <a:cs typeface="Nunito"/>
                <a:sym typeface="Nunito"/>
              </a:rPr>
              <a:t> - 6ft apart, face masks must be worn etc</a:t>
            </a:r>
            <a:endParaRPr sz="1200">
              <a:solidFill>
                <a:schemeClr val="lt1"/>
              </a:solidFill>
              <a:latin typeface="Nunito"/>
              <a:ea typeface="Nunito"/>
              <a:cs typeface="Nunito"/>
              <a:sym typeface="Nunito"/>
            </a:endParaRPr>
          </a:p>
          <a:p>
            <a:pPr marL="457200" lvl="0" indent="-304800" algn="l" rtl="0">
              <a:spcBef>
                <a:spcPts val="0"/>
              </a:spcBef>
              <a:spcAft>
                <a:spcPts val="0"/>
              </a:spcAft>
              <a:buClr>
                <a:schemeClr val="lt1"/>
              </a:buClr>
              <a:buSzPts val="1200"/>
              <a:buFont typeface="Nunito"/>
              <a:buChar char="●"/>
            </a:pPr>
            <a:r>
              <a:rPr lang="en" sz="1200">
                <a:solidFill>
                  <a:schemeClr val="lt1"/>
                </a:solidFill>
                <a:latin typeface="Nunito"/>
                <a:ea typeface="Nunito"/>
                <a:cs typeface="Nunito"/>
                <a:sym typeface="Nunito"/>
              </a:rPr>
              <a:t>To assist with social distancing requirements, </a:t>
            </a:r>
            <a:r>
              <a:rPr lang="en" sz="1200" b="1">
                <a:solidFill>
                  <a:srgbClr val="FFFF00"/>
                </a:solidFill>
                <a:latin typeface="Nunito"/>
                <a:ea typeface="Nunito"/>
                <a:cs typeface="Nunito"/>
                <a:sym typeface="Nunito"/>
              </a:rPr>
              <a:t>spectators will be permitted to sit/observe the game from behind the goal line</a:t>
            </a:r>
            <a:r>
              <a:rPr lang="en" sz="1200">
                <a:solidFill>
                  <a:schemeClr val="lt1"/>
                </a:solidFill>
                <a:latin typeface="Nunito"/>
                <a:ea typeface="Nunito"/>
                <a:cs typeface="Nunito"/>
                <a:sym typeface="Nunito"/>
              </a:rPr>
              <a:t> no less than 15 feet from the goal line and not within 10 feet of the goal post where space accommodates. Viewing on the sideline may be done 8ft from the touchline. Spectators are not permitted to observe the game from the coaches/teams side.</a:t>
            </a:r>
            <a:endParaRPr sz="1200">
              <a:solidFill>
                <a:schemeClr val="lt1"/>
              </a:solidFill>
              <a:latin typeface="Nunito"/>
              <a:ea typeface="Nunito"/>
              <a:cs typeface="Nunito"/>
              <a:sym typeface="Nunito"/>
            </a:endParaRPr>
          </a:p>
        </p:txBody>
      </p:sp>
      <p:pic>
        <p:nvPicPr>
          <p:cNvPr id="307" name="Google Shape;307;p17"/>
          <p:cNvPicPr preferRelativeResize="0"/>
          <p:nvPr/>
        </p:nvPicPr>
        <p:blipFill>
          <a:blip r:embed="rId3">
            <a:alphaModFix/>
          </a:blip>
          <a:stretch>
            <a:fillRect/>
          </a:stretch>
        </p:blipFill>
        <p:spPr>
          <a:xfrm>
            <a:off x="376950" y="1077175"/>
            <a:ext cx="2246050" cy="30909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741B47"/>
        </a:solidFill>
        <a:effectLst/>
      </p:bgPr>
    </p:bg>
    <p:spTree>
      <p:nvGrpSpPr>
        <p:cNvPr id="1" name="Shape 311"/>
        <p:cNvGrpSpPr/>
        <p:nvPr/>
      </p:nvGrpSpPr>
      <p:grpSpPr>
        <a:xfrm>
          <a:off x="0" y="0"/>
          <a:ext cx="0" cy="0"/>
          <a:chOff x="0" y="0"/>
          <a:chExt cx="0" cy="0"/>
        </a:xfrm>
      </p:grpSpPr>
      <p:sp>
        <p:nvSpPr>
          <p:cNvPr id="312" name="Google Shape;312;p18"/>
          <p:cNvSpPr txBox="1">
            <a:spLocks noGrp="1"/>
          </p:cNvSpPr>
          <p:nvPr>
            <p:ph type="title"/>
          </p:nvPr>
        </p:nvSpPr>
        <p:spPr>
          <a:xfrm>
            <a:off x="681750" y="339525"/>
            <a:ext cx="7689900" cy="608400"/>
          </a:xfrm>
          <a:prstGeom prst="rect">
            <a:avLst/>
          </a:prstGeom>
          <a:noFill/>
        </p:spPr>
        <p:txBody>
          <a:bodyPr spcFirstLastPara="1" wrap="square" lIns="91425" tIns="91425" rIns="91425" bIns="91425" anchor="ctr" anchorCtr="0">
            <a:noAutofit/>
          </a:bodyPr>
          <a:lstStyle/>
          <a:p>
            <a:pPr marL="0" lvl="0" indent="0" algn="l" rtl="0">
              <a:spcBef>
                <a:spcPts val="0"/>
              </a:spcBef>
              <a:spcAft>
                <a:spcPts val="0"/>
              </a:spcAft>
              <a:buNone/>
            </a:pPr>
            <a:r>
              <a:rPr lang="en" sz="3000">
                <a:latin typeface="Encode Sans Condensed"/>
                <a:ea typeface="Encode Sans Condensed"/>
                <a:cs typeface="Encode Sans Condensed"/>
                <a:sym typeface="Encode Sans Condensed"/>
              </a:rPr>
              <a:t>Players Required to Wear Masks During Games</a:t>
            </a:r>
            <a:endParaRPr sz="3000" b="1">
              <a:latin typeface="Encode Sans Condensed"/>
              <a:ea typeface="Encode Sans Condensed"/>
              <a:cs typeface="Encode Sans Condensed"/>
              <a:sym typeface="Encode Sans Condensed"/>
            </a:endParaRPr>
          </a:p>
        </p:txBody>
      </p:sp>
      <p:sp>
        <p:nvSpPr>
          <p:cNvPr id="313" name="Google Shape;313;p18"/>
          <p:cNvSpPr txBox="1"/>
          <p:nvPr/>
        </p:nvSpPr>
        <p:spPr>
          <a:xfrm>
            <a:off x="2811050" y="1100775"/>
            <a:ext cx="6075300" cy="3831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lt1"/>
                </a:solidFill>
                <a:latin typeface="Nunito"/>
                <a:ea typeface="Nunito"/>
                <a:cs typeface="Nunito"/>
                <a:sym typeface="Nunito"/>
              </a:rPr>
              <a:t>Upon review of the Executive Office of Energy and Environmental Affairs Workplace Safety and Reopening Standards for Businesses and Other Entities Providing Youth and Adult Amateur Sports Activities – Phase III, Step 1 as amended on August 13, 2020:</a:t>
            </a:r>
            <a:endParaRPr sz="1200">
              <a:solidFill>
                <a:schemeClr val="lt1"/>
              </a:solidFill>
              <a:latin typeface="Nunito"/>
              <a:ea typeface="Nunito"/>
              <a:cs typeface="Nunito"/>
              <a:sym typeface="Nunito"/>
            </a:endParaRPr>
          </a:p>
          <a:p>
            <a:pPr marL="457200" lvl="0" indent="-304800" algn="l" rtl="0">
              <a:lnSpc>
                <a:spcPct val="115000"/>
              </a:lnSpc>
              <a:spcBef>
                <a:spcPts val="1200"/>
              </a:spcBef>
              <a:spcAft>
                <a:spcPts val="0"/>
              </a:spcAft>
              <a:buClr>
                <a:schemeClr val="lt1"/>
              </a:buClr>
              <a:buSzPts val="1200"/>
              <a:buFont typeface="Nunito"/>
              <a:buChar char="●"/>
            </a:pPr>
            <a:r>
              <a:rPr lang="en" sz="1200" b="1">
                <a:solidFill>
                  <a:srgbClr val="FFFF00"/>
                </a:solidFill>
                <a:latin typeface="Nunito"/>
                <a:ea typeface="Nunito"/>
                <a:cs typeface="Nunito"/>
                <a:sym typeface="Nunito"/>
              </a:rPr>
              <a:t>Players will be required to wear face coverings</a:t>
            </a:r>
            <a:r>
              <a:rPr lang="en" sz="1200">
                <a:solidFill>
                  <a:schemeClr val="lt1"/>
                </a:solidFill>
                <a:latin typeface="Nunito"/>
                <a:ea typeface="Nunito"/>
                <a:cs typeface="Nunito"/>
                <a:sym typeface="Nunito"/>
              </a:rPr>
              <a:t> before, </a:t>
            </a:r>
            <a:r>
              <a:rPr lang="en" sz="1200" b="1">
                <a:solidFill>
                  <a:srgbClr val="FFFF00"/>
                </a:solidFill>
                <a:latin typeface="Nunito"/>
                <a:ea typeface="Nunito"/>
                <a:cs typeface="Nunito"/>
                <a:sym typeface="Nunito"/>
              </a:rPr>
              <a:t>during </a:t>
            </a:r>
            <a:r>
              <a:rPr lang="en" sz="1200">
                <a:solidFill>
                  <a:schemeClr val="lt1"/>
                </a:solidFill>
                <a:latin typeface="Nunito"/>
                <a:ea typeface="Nunito"/>
                <a:cs typeface="Nunito"/>
                <a:sym typeface="Nunito"/>
              </a:rPr>
              <a:t>and after their </a:t>
            </a:r>
            <a:r>
              <a:rPr lang="en" sz="1200" b="1">
                <a:solidFill>
                  <a:srgbClr val="FFFF00"/>
                </a:solidFill>
                <a:latin typeface="Nunito"/>
                <a:ea typeface="Nunito"/>
                <a:cs typeface="Nunito"/>
                <a:sym typeface="Nunito"/>
              </a:rPr>
              <a:t>games</a:t>
            </a:r>
            <a:r>
              <a:rPr lang="en" sz="1200">
                <a:solidFill>
                  <a:schemeClr val="lt1"/>
                </a:solidFill>
                <a:latin typeface="Nunito"/>
                <a:ea typeface="Nunito"/>
                <a:cs typeface="Nunito"/>
                <a:sym typeface="Nunito"/>
              </a:rPr>
              <a:t>, including engagement in active play.  The only type of face covering that is permissible for players is the ear-looped style face covering.  These standards will be enforced by member organizations along with support from the game officials as appropriate.</a:t>
            </a:r>
            <a:endParaRPr sz="1200">
              <a:solidFill>
                <a:schemeClr val="lt1"/>
              </a:solidFill>
              <a:latin typeface="Nunito"/>
              <a:ea typeface="Nunito"/>
              <a:cs typeface="Nunito"/>
              <a:sym typeface="Nunito"/>
            </a:endParaRPr>
          </a:p>
          <a:p>
            <a:pPr marL="457200" lvl="0" indent="-304800" algn="l" rtl="0">
              <a:spcBef>
                <a:spcPts val="0"/>
              </a:spcBef>
              <a:spcAft>
                <a:spcPts val="0"/>
              </a:spcAft>
              <a:buClr>
                <a:schemeClr val="lt1"/>
              </a:buClr>
              <a:buSzPts val="1200"/>
              <a:buFont typeface="Nunito"/>
              <a:buChar char="●"/>
            </a:pPr>
            <a:r>
              <a:rPr lang="en" sz="1200">
                <a:solidFill>
                  <a:schemeClr val="lt1"/>
                </a:solidFill>
                <a:latin typeface="Nunito"/>
                <a:ea typeface="Nunito"/>
                <a:cs typeface="Nunito"/>
                <a:sym typeface="Nunito"/>
              </a:rPr>
              <a:t>Players are permitted to remove the mask to “catch their breath” at points in the game where they are 6ft away from all other participants, i..e:</a:t>
            </a:r>
            <a:endParaRPr sz="1200">
              <a:solidFill>
                <a:schemeClr val="lt1"/>
              </a:solidFill>
              <a:latin typeface="Nunito"/>
              <a:ea typeface="Nunito"/>
              <a:cs typeface="Nunito"/>
              <a:sym typeface="Nunito"/>
            </a:endParaRPr>
          </a:p>
          <a:p>
            <a:pPr marL="914400" lvl="1" indent="-304800" algn="l" rtl="0">
              <a:spcBef>
                <a:spcPts val="0"/>
              </a:spcBef>
              <a:spcAft>
                <a:spcPts val="0"/>
              </a:spcAft>
              <a:buClr>
                <a:schemeClr val="lt1"/>
              </a:buClr>
              <a:buSzPts val="1200"/>
              <a:buFont typeface="Nunito"/>
              <a:buChar char="○"/>
            </a:pPr>
            <a:r>
              <a:rPr lang="en" sz="1200">
                <a:solidFill>
                  <a:schemeClr val="lt1"/>
                </a:solidFill>
                <a:latin typeface="Nunito"/>
                <a:ea typeface="Nunito"/>
                <a:cs typeface="Nunito"/>
                <a:sym typeface="Nunito"/>
              </a:rPr>
              <a:t>After long runs down the field, plays without close contact, during stoppages etc</a:t>
            </a:r>
            <a:endParaRPr sz="1200">
              <a:solidFill>
                <a:schemeClr val="lt1"/>
              </a:solidFill>
              <a:latin typeface="Nunito"/>
              <a:ea typeface="Nunito"/>
              <a:cs typeface="Nunito"/>
              <a:sym typeface="Nunito"/>
            </a:endParaRPr>
          </a:p>
          <a:p>
            <a:pPr marL="457200" lvl="0" indent="-304800" algn="l" rtl="0">
              <a:spcBef>
                <a:spcPts val="0"/>
              </a:spcBef>
              <a:spcAft>
                <a:spcPts val="0"/>
              </a:spcAft>
              <a:buClr>
                <a:schemeClr val="lt1"/>
              </a:buClr>
              <a:buSzPts val="1200"/>
              <a:buFont typeface="Nunito"/>
              <a:buChar char="●"/>
            </a:pPr>
            <a:r>
              <a:rPr lang="en" sz="1200">
                <a:solidFill>
                  <a:schemeClr val="lt1"/>
                </a:solidFill>
                <a:latin typeface="Nunito"/>
                <a:ea typeface="Nunito"/>
                <a:cs typeface="Nunito"/>
                <a:sym typeface="Nunito"/>
              </a:rPr>
              <a:t>To accommodate this additional strain on recovery time the league encourages coaches to rotate their players as needed and will give teams </a:t>
            </a:r>
            <a:r>
              <a:rPr lang="en" sz="1200" b="1">
                <a:solidFill>
                  <a:srgbClr val="FFFF00"/>
                </a:solidFill>
                <a:latin typeface="Nunito"/>
                <a:ea typeface="Nunito"/>
                <a:cs typeface="Nunito"/>
                <a:sym typeface="Nunito"/>
              </a:rPr>
              <a:t>a designated “hydration break” half way through each half</a:t>
            </a:r>
            <a:r>
              <a:rPr lang="en" sz="1200">
                <a:solidFill>
                  <a:schemeClr val="lt1"/>
                </a:solidFill>
                <a:latin typeface="Nunito"/>
                <a:ea typeface="Nunito"/>
                <a:cs typeface="Nunito"/>
                <a:sym typeface="Nunito"/>
              </a:rPr>
              <a:t>.</a:t>
            </a:r>
            <a:endParaRPr sz="1200">
              <a:solidFill>
                <a:schemeClr val="lt1"/>
              </a:solidFill>
              <a:latin typeface="Nunito"/>
              <a:ea typeface="Nunito"/>
              <a:cs typeface="Nunito"/>
              <a:sym typeface="Nunito"/>
            </a:endParaRPr>
          </a:p>
        </p:txBody>
      </p:sp>
      <p:pic>
        <p:nvPicPr>
          <p:cNvPr id="314" name="Google Shape;314;p18"/>
          <p:cNvPicPr preferRelativeResize="0"/>
          <p:nvPr/>
        </p:nvPicPr>
        <p:blipFill>
          <a:blip r:embed="rId3">
            <a:alphaModFix/>
          </a:blip>
          <a:stretch>
            <a:fillRect/>
          </a:stretch>
        </p:blipFill>
        <p:spPr>
          <a:xfrm>
            <a:off x="376950" y="1165375"/>
            <a:ext cx="2272550" cy="30854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741B47"/>
        </a:solidFill>
        <a:effectLst/>
      </p:bgPr>
    </p:bg>
    <p:spTree>
      <p:nvGrpSpPr>
        <p:cNvPr id="1" name="Shape 318"/>
        <p:cNvGrpSpPr/>
        <p:nvPr/>
      </p:nvGrpSpPr>
      <p:grpSpPr>
        <a:xfrm>
          <a:off x="0" y="0"/>
          <a:ext cx="0" cy="0"/>
          <a:chOff x="0" y="0"/>
          <a:chExt cx="0" cy="0"/>
        </a:xfrm>
      </p:grpSpPr>
      <p:sp>
        <p:nvSpPr>
          <p:cNvPr id="319" name="Google Shape;319;p19"/>
          <p:cNvSpPr txBox="1">
            <a:spLocks noGrp="1"/>
          </p:cNvSpPr>
          <p:nvPr>
            <p:ph type="title"/>
          </p:nvPr>
        </p:nvSpPr>
        <p:spPr>
          <a:xfrm>
            <a:off x="1109350" y="339525"/>
            <a:ext cx="7262400" cy="608400"/>
          </a:xfrm>
          <a:prstGeom prst="rect">
            <a:avLst/>
          </a:prstGeom>
          <a:noFill/>
        </p:spPr>
        <p:txBody>
          <a:bodyPr spcFirstLastPara="1" wrap="square" lIns="91425" tIns="91425" rIns="91425" bIns="91425" anchor="ctr" anchorCtr="0">
            <a:noAutofit/>
          </a:bodyPr>
          <a:lstStyle/>
          <a:p>
            <a:pPr marL="0" lvl="0" indent="0" algn="l" rtl="0">
              <a:spcBef>
                <a:spcPts val="0"/>
              </a:spcBef>
              <a:spcAft>
                <a:spcPts val="0"/>
              </a:spcAft>
              <a:buNone/>
            </a:pPr>
            <a:r>
              <a:rPr lang="en" sz="3000">
                <a:latin typeface="Encode Sans Condensed"/>
                <a:ea typeface="Encode Sans Condensed"/>
                <a:cs typeface="Encode Sans Condensed"/>
                <a:sym typeface="Encode Sans Condensed"/>
              </a:rPr>
              <a:t>Pre &amp; Post-Season Tournaments Cancelled</a:t>
            </a:r>
            <a:endParaRPr sz="3000" b="1">
              <a:latin typeface="Encode Sans Condensed"/>
              <a:ea typeface="Encode Sans Condensed"/>
              <a:cs typeface="Encode Sans Condensed"/>
              <a:sym typeface="Encode Sans Condensed"/>
            </a:endParaRPr>
          </a:p>
        </p:txBody>
      </p:sp>
      <p:sp>
        <p:nvSpPr>
          <p:cNvPr id="320" name="Google Shape;320;p19"/>
          <p:cNvSpPr txBox="1"/>
          <p:nvPr/>
        </p:nvSpPr>
        <p:spPr>
          <a:xfrm>
            <a:off x="2907975" y="1165375"/>
            <a:ext cx="5417400" cy="945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lt1"/>
                </a:solidFill>
                <a:latin typeface="Nunito"/>
                <a:ea typeface="Nunito"/>
                <a:cs typeface="Nunito"/>
                <a:sym typeface="Nunito"/>
              </a:rPr>
              <a:t>As of August 13th 2020 we’re currently at Phase III, Step 1 of the reopening plan. This means there is still a restriction on all Tournament play. Unfortunately due to these restrictions we will not be offering a Fall 2020 Jamboree Event or 9v9 &amp; 11v11 Play-Offs:</a:t>
            </a:r>
            <a:endParaRPr sz="1200">
              <a:solidFill>
                <a:schemeClr val="lt1"/>
              </a:solidFill>
              <a:latin typeface="Nunito"/>
              <a:ea typeface="Nunito"/>
              <a:cs typeface="Nunito"/>
              <a:sym typeface="Nunito"/>
            </a:endParaRPr>
          </a:p>
        </p:txBody>
      </p:sp>
      <p:pic>
        <p:nvPicPr>
          <p:cNvPr id="321" name="Google Shape;321;p19"/>
          <p:cNvPicPr preferRelativeResize="0"/>
          <p:nvPr/>
        </p:nvPicPr>
        <p:blipFill rotWithShape="1">
          <a:blip r:embed="rId3">
            <a:alphaModFix/>
          </a:blip>
          <a:srcRect l="19826" r="19820"/>
          <a:stretch/>
        </p:blipFill>
        <p:spPr>
          <a:xfrm>
            <a:off x="376950" y="1165375"/>
            <a:ext cx="2272551" cy="3085475"/>
          </a:xfrm>
          <a:prstGeom prst="rect">
            <a:avLst/>
          </a:prstGeom>
          <a:noFill/>
          <a:ln>
            <a:noFill/>
          </a:ln>
        </p:spPr>
      </p:pic>
      <p:pic>
        <p:nvPicPr>
          <p:cNvPr id="322" name="Google Shape;322;p19"/>
          <p:cNvPicPr preferRelativeResize="0"/>
          <p:nvPr/>
        </p:nvPicPr>
        <p:blipFill>
          <a:blip r:embed="rId4">
            <a:alphaModFix/>
          </a:blip>
          <a:stretch>
            <a:fillRect/>
          </a:stretch>
        </p:blipFill>
        <p:spPr>
          <a:xfrm>
            <a:off x="3004925" y="2263375"/>
            <a:ext cx="5320449" cy="1788775"/>
          </a:xfrm>
          <a:prstGeom prst="rect">
            <a:avLst/>
          </a:prstGeom>
          <a:noFill/>
          <a:ln>
            <a:noFill/>
          </a:ln>
        </p:spPr>
      </p:pic>
    </p:spTree>
  </p:cSld>
  <p:clrMapOvr>
    <a:masterClrMapping/>
  </p:clrMapOvr>
</p:sld>
</file>

<file path=ppt/theme/theme1.xml><?xml version="1.0" encoding="utf-8"?>
<a:theme xmlns:a="http://schemas.openxmlformats.org/drawingml/2006/main" name="Momentum">
  <a:themeElements>
    <a:clrScheme name="Momentum">
      <a:dk1>
        <a:srgbClr val="C0791B"/>
      </a:dk1>
      <a:lt1>
        <a:srgbClr val="FFFFFF"/>
      </a:lt1>
      <a:dk2>
        <a:srgbClr val="424242"/>
      </a:dk2>
      <a:lt2>
        <a:srgbClr val="8DD8D3"/>
      </a:lt2>
      <a:accent1>
        <a:srgbClr val="0B6374"/>
      </a:accent1>
      <a:accent2>
        <a:srgbClr val="FD5B58"/>
      </a:accent2>
      <a:accent3>
        <a:srgbClr val="599191"/>
      </a:accent3>
      <a:accent4>
        <a:srgbClr val="D7E6A3"/>
      </a:accent4>
      <a:accent5>
        <a:srgbClr val="27278B"/>
      </a:accent5>
      <a:accent6>
        <a:srgbClr val="D558AB"/>
      </a:accent6>
      <a:hlink>
        <a:srgbClr val="27278B"/>
      </a:hlink>
      <a:folHlink>
        <a:srgbClr val="2727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1149</Words>
  <Application>Microsoft Office PowerPoint</Application>
  <PresentationFormat>On-screen Show (16:9)</PresentationFormat>
  <Paragraphs>50</Paragraphs>
  <Slides>7</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Encode Sans Condensed</vt:lpstr>
      <vt:lpstr>Georgia</vt:lpstr>
      <vt:lpstr>Maven Pro</vt:lpstr>
      <vt:lpstr>Arial</vt:lpstr>
      <vt:lpstr>Nunito</vt:lpstr>
      <vt:lpstr>Momentum</vt:lpstr>
      <vt:lpstr>Fall 2020 Guide: Parents</vt:lpstr>
      <vt:lpstr>Personal Message from the Executive Director</vt:lpstr>
      <vt:lpstr>Temporary Modifications to the Game</vt:lpstr>
      <vt:lpstr>Pre-Game Checklist</vt:lpstr>
      <vt:lpstr>Spectator Requirements</vt:lpstr>
      <vt:lpstr>Players Required to Wear Masks During Games</vt:lpstr>
      <vt:lpstr>Pre &amp; Post-Season Tournaments Cancelled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Fall 2020 Guide: Parents</dc:title>
  <cp:lastModifiedBy>Jeff Heinze</cp:lastModifiedBy>
  <cp:revision>1</cp:revision>
  <dcterms:modified xsi:type="dcterms:W3CDTF">2020-08-18T02:51:15Z</dcterms:modified>
</cp:coreProperties>
</file>