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9718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3102" y="-96"/>
      </p:cViewPr>
      <p:guideLst>
        <p:guide orient="horz" pos="2160"/>
        <p:guide pos="9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297AB-0C23-442D-B3FD-8B3D92C9B2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86050" y="685800"/>
            <a:ext cx="1485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7A803-D760-48ED-A57C-A88DC20D1F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6050" y="685800"/>
            <a:ext cx="1485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A803-D760-48ED-A57C-A88DC20D1F3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885" y="2130426"/>
            <a:ext cx="2526030" cy="14700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5771" y="3886200"/>
            <a:ext cx="20802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54554" y="274641"/>
            <a:ext cx="668656" cy="585152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591" y="274641"/>
            <a:ext cx="1956435" cy="58515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752" y="4406903"/>
            <a:ext cx="252603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4752" y="2906715"/>
            <a:ext cx="252603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590" y="1600200"/>
            <a:ext cx="131254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0666" y="1600200"/>
            <a:ext cx="131254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90" y="1535115"/>
            <a:ext cx="131306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590" y="2174877"/>
            <a:ext cx="131306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09634" y="1535115"/>
            <a:ext cx="13135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09634" y="2174877"/>
            <a:ext cx="13135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" y="273051"/>
            <a:ext cx="97770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1891" y="273051"/>
            <a:ext cx="1661319" cy="58531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590" y="1435101"/>
            <a:ext cx="977702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495" y="4800602"/>
            <a:ext cx="178308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2495" y="612774"/>
            <a:ext cx="17830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495" y="5367341"/>
            <a:ext cx="178308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590" y="274638"/>
            <a:ext cx="26746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90" y="1600200"/>
            <a:ext cx="267462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590" y="6356352"/>
            <a:ext cx="69342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A2D7E-05B3-454A-9A22-5BC7A69CC847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5366" y="6356352"/>
            <a:ext cx="94107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29790" y="6356352"/>
            <a:ext cx="69342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CACA5-6A26-4D26-8E3B-BE7E0AD1D7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oftball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1" y="2209800"/>
            <a:ext cx="2209800" cy="2243490"/>
          </a:xfrm>
          <a:prstGeom prst="rect">
            <a:avLst/>
          </a:prstGeom>
        </p:spPr>
      </p:pic>
      <p:pic>
        <p:nvPicPr>
          <p:cNvPr id="15" name="Picture 14" descr="AndoverWarrio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900" y="609600"/>
            <a:ext cx="1419225" cy="1135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" y="1524000"/>
            <a:ext cx="2971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fornian FB" pitchFamily="18" charset="0"/>
              </a:rPr>
              <a:t>New Spring Softball Division  Andover Girls Softball League</a:t>
            </a:r>
            <a:endParaRPr lang="en-US" dirty="0">
              <a:latin typeface="Californian FB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103947"/>
            <a:ext cx="29718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 smtClean="0"/>
              <a:t>Register prior to 2/29 to avoid late fee.</a:t>
            </a:r>
          </a:p>
          <a:p>
            <a:r>
              <a:rPr lang="en-US" sz="1350" b="1" dirty="0" smtClean="0"/>
              <a:t>Registration also open for grades 3-6.       </a:t>
            </a:r>
          </a:p>
          <a:p>
            <a:r>
              <a:rPr lang="en-US" sz="1600" b="1" dirty="0" smtClean="0"/>
              <a:t>      www.andovergirlssoftball.org</a:t>
            </a:r>
            <a:endParaRPr lang="en-US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2971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fornian FB" pitchFamily="18" charset="0"/>
              </a:rPr>
              <a:t>Attention: </a:t>
            </a:r>
          </a:p>
          <a:p>
            <a:pPr algn="ctr"/>
            <a:r>
              <a:rPr lang="en-US" sz="2200" b="1" u="sng" dirty="0" smtClean="0">
                <a:latin typeface="Californian FB" pitchFamily="18" charset="0"/>
              </a:rPr>
              <a:t>7</a:t>
            </a:r>
            <a:r>
              <a:rPr lang="en-US" sz="2200" b="1" u="sng" baseline="30000" dirty="0" smtClean="0">
                <a:latin typeface="Californian FB" pitchFamily="18" charset="0"/>
              </a:rPr>
              <a:t>th</a:t>
            </a:r>
            <a:r>
              <a:rPr lang="en-US" sz="2200" b="1" u="sng" dirty="0" smtClean="0">
                <a:latin typeface="Californian FB" pitchFamily="18" charset="0"/>
              </a:rPr>
              <a:t> and 8</a:t>
            </a:r>
            <a:r>
              <a:rPr lang="en-US" sz="2200" b="1" u="sng" baseline="30000" dirty="0" smtClean="0">
                <a:latin typeface="Californian FB" pitchFamily="18" charset="0"/>
              </a:rPr>
              <a:t>th</a:t>
            </a:r>
            <a:r>
              <a:rPr lang="en-US" sz="2200" b="1" u="sng" dirty="0" smtClean="0">
                <a:latin typeface="Californian FB" pitchFamily="18" charset="0"/>
              </a:rPr>
              <a:t> grade girls.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4572000"/>
            <a:ext cx="297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lifornian FB" pitchFamily="18" charset="0"/>
              </a:rPr>
              <a:t>*Just 7</a:t>
            </a:r>
            <a:r>
              <a:rPr lang="en-US" sz="1600" baseline="30000" dirty="0" smtClean="0">
                <a:latin typeface="Californian FB" pitchFamily="18" charset="0"/>
              </a:rPr>
              <a:t>th</a:t>
            </a:r>
            <a:r>
              <a:rPr lang="en-US" sz="1600" dirty="0" smtClean="0">
                <a:latin typeface="Californian FB" pitchFamily="18" charset="0"/>
              </a:rPr>
              <a:t> and 8</a:t>
            </a:r>
            <a:r>
              <a:rPr lang="en-US" sz="1600" baseline="30000" dirty="0" smtClean="0">
                <a:latin typeface="Californian FB" pitchFamily="18" charset="0"/>
              </a:rPr>
              <a:t>th</a:t>
            </a:r>
            <a:r>
              <a:rPr lang="en-US" sz="1600" dirty="0" smtClean="0">
                <a:latin typeface="Californian FB" pitchFamily="18" charset="0"/>
              </a:rPr>
              <a:t> graders on team.</a:t>
            </a:r>
          </a:p>
          <a:p>
            <a:r>
              <a:rPr lang="en-US" sz="1600" dirty="0" smtClean="0">
                <a:latin typeface="Californian FB" pitchFamily="18" charset="0"/>
              </a:rPr>
              <a:t>*Combines in-town and travel.</a:t>
            </a:r>
          </a:p>
          <a:p>
            <a:r>
              <a:rPr lang="en-US" sz="1600" dirty="0" smtClean="0">
                <a:latin typeface="Californian FB" pitchFamily="18" charset="0"/>
              </a:rPr>
              <a:t>*Most games at Andover High.</a:t>
            </a:r>
          </a:p>
          <a:p>
            <a:r>
              <a:rPr lang="en-US" sz="1600" dirty="0" smtClean="0">
                <a:latin typeface="Californian FB" pitchFamily="18" charset="0"/>
              </a:rPr>
              <a:t>*All travel to local fields.</a:t>
            </a:r>
          </a:p>
          <a:p>
            <a:r>
              <a:rPr lang="en-US" sz="1600" dirty="0" smtClean="0">
                <a:latin typeface="Californian FB" pitchFamily="18" charset="0"/>
              </a:rPr>
              <a:t>*Round Robin/Tournament.</a:t>
            </a:r>
          </a:p>
          <a:p>
            <a:r>
              <a:rPr lang="en-US" sz="1600" dirty="0" smtClean="0">
                <a:latin typeface="Californian FB" pitchFamily="18" charset="0"/>
              </a:rPr>
              <a:t>*New Uniforms.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34290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latin typeface="Californian FB" pitchFamily="18" charset="0"/>
              </a:rPr>
              <a:t>Sign Up NOW</a:t>
            </a:r>
            <a:endParaRPr lang="en-US" sz="2400" b="1" u="sng" dirty="0">
              <a:latin typeface="Californian FB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75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BHFS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BHFS</dc:creator>
  <cp:lastModifiedBy>BHFS</cp:lastModifiedBy>
  <cp:revision>16</cp:revision>
  <cp:lastPrinted>2012-02-13T00:46:47Z</cp:lastPrinted>
  <dcterms:created xsi:type="dcterms:W3CDTF">2012-02-06T16:14:22Z</dcterms:created>
  <dcterms:modified xsi:type="dcterms:W3CDTF">2012-02-13T00:46:48Z</dcterms:modified>
</cp:coreProperties>
</file>