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9718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3150" y="-96"/>
      </p:cViewPr>
      <p:guideLst>
        <p:guide orient="horz" pos="2160"/>
        <p:guide pos="9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297AB-0C23-442D-B3FD-8B3D92C9B2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685800"/>
            <a:ext cx="1485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7A803-D760-48ED-A57C-A88DC20D1F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6050" y="685800"/>
            <a:ext cx="1485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A803-D760-48ED-A57C-A88DC20D1F3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885" y="2130426"/>
            <a:ext cx="2526030" cy="14700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5771" y="3886200"/>
            <a:ext cx="20802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54554" y="274641"/>
            <a:ext cx="668656" cy="585152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591" y="274641"/>
            <a:ext cx="1956435" cy="58515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752" y="4406903"/>
            <a:ext cx="252603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4752" y="2906715"/>
            <a:ext cx="252603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590" y="1600200"/>
            <a:ext cx="131254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0666" y="1600200"/>
            <a:ext cx="131254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90" y="1535115"/>
            <a:ext cx="131306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590" y="2174877"/>
            <a:ext cx="131306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09634" y="1535115"/>
            <a:ext cx="13135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09634" y="2174877"/>
            <a:ext cx="13135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" y="273051"/>
            <a:ext cx="97770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1891" y="273051"/>
            <a:ext cx="1661319" cy="58531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590" y="1435101"/>
            <a:ext cx="977702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495" y="4800602"/>
            <a:ext cx="178308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2495" y="612774"/>
            <a:ext cx="17830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2495" y="5367341"/>
            <a:ext cx="178308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590" y="274638"/>
            <a:ext cx="2674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90" y="1600200"/>
            <a:ext cx="267462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590" y="6356352"/>
            <a:ext cx="69342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5366" y="6356352"/>
            <a:ext cx="94107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29790" y="6356352"/>
            <a:ext cx="69342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oftball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" y="2286000"/>
            <a:ext cx="2257425" cy="2243490"/>
          </a:xfrm>
          <a:prstGeom prst="rect">
            <a:avLst/>
          </a:prstGeom>
        </p:spPr>
      </p:pic>
      <p:pic>
        <p:nvPicPr>
          <p:cNvPr id="15" name="Picture 14" descr="AndoverWarrio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900" y="381000"/>
            <a:ext cx="1419225" cy="1135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2971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fornian FB" pitchFamily="18" charset="0"/>
              </a:rPr>
              <a:t>Andover Girls Softball League  Spring Registration 2012</a:t>
            </a:r>
            <a:endParaRPr lang="en-US" dirty="0">
              <a:latin typeface="Californian FB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172200"/>
            <a:ext cx="2971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On-line registration available at:</a:t>
            </a:r>
          </a:p>
          <a:p>
            <a:r>
              <a:rPr lang="en-US" sz="1400" b="1" dirty="0" smtClean="0"/>
              <a:t>       </a:t>
            </a:r>
            <a:r>
              <a:rPr lang="en-US" sz="1600" b="1" dirty="0" smtClean="0"/>
              <a:t>www.andovergirlssoftball.org</a:t>
            </a:r>
            <a:endParaRPr lang="en-US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648200"/>
            <a:ext cx="2971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latin typeface="Californian FB" pitchFamily="18" charset="0"/>
              </a:rPr>
              <a:t>LAST CHANCE, </a:t>
            </a:r>
            <a:r>
              <a:rPr lang="en-US" sz="2400" b="1" dirty="0" smtClean="0">
                <a:latin typeface="Californian FB" pitchFamily="18" charset="0"/>
              </a:rPr>
              <a:t>REGISTER BY SUNDAY (3/5) TO AVOID LATE FEE! </a:t>
            </a:r>
            <a:endParaRPr lang="en-US" sz="2400" b="1" dirty="0">
              <a:latin typeface="Californian FB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500" y="137160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fornian FB" pitchFamily="18" charset="0"/>
              </a:rPr>
              <a:t>Girls in grades 3-8:</a:t>
            </a:r>
          </a:p>
          <a:p>
            <a:pPr algn="ctr"/>
            <a:r>
              <a:rPr lang="en-US" dirty="0" smtClean="0">
                <a:latin typeface="Californian FB" pitchFamily="18" charset="0"/>
              </a:rPr>
              <a:t>Spring softball season is right around the corner</a:t>
            </a:r>
            <a:endParaRPr lang="en-US" dirty="0">
              <a:latin typeface="Californian FB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900" y="2438400"/>
            <a:ext cx="1562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New age divisions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419100" y="3429000"/>
            <a:ext cx="9905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Fun </a:t>
            </a:r>
          </a:p>
          <a:p>
            <a:pPr algn="ctr"/>
            <a:r>
              <a:rPr lang="en-US" sz="1100" dirty="0" smtClean="0"/>
              <a:t>year end </a:t>
            </a:r>
          </a:p>
          <a:p>
            <a:pPr algn="ctr"/>
            <a:r>
              <a:rPr lang="en-US" sz="1100" dirty="0" smtClean="0"/>
              <a:t>tournament</a:t>
            </a:r>
            <a:endParaRPr lang="en-US" sz="1100" dirty="0"/>
          </a:p>
        </p:txBody>
      </p:sp>
      <p:sp>
        <p:nvSpPr>
          <p:cNvPr id="12" name="TextBox 11"/>
          <p:cNvSpPr txBox="1"/>
          <p:nvPr/>
        </p:nvSpPr>
        <p:spPr>
          <a:xfrm>
            <a:off x="1143000" y="3429000"/>
            <a:ext cx="1828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7</a:t>
            </a:r>
            <a:r>
              <a:rPr lang="en-US" sz="1100" baseline="30000" dirty="0" smtClean="0"/>
              <a:t>th</a:t>
            </a:r>
            <a:r>
              <a:rPr lang="en-US" sz="1100" dirty="0" smtClean="0"/>
              <a:t> and 8</a:t>
            </a:r>
            <a:r>
              <a:rPr lang="en-US" sz="1100" baseline="30000" dirty="0" smtClean="0"/>
              <a:t>th</a:t>
            </a:r>
            <a:r>
              <a:rPr lang="en-US" sz="1100" dirty="0" smtClean="0"/>
              <a:t> graders</a:t>
            </a:r>
          </a:p>
          <a:p>
            <a:pPr algn="ctr"/>
            <a:r>
              <a:rPr lang="en-US" sz="1100" dirty="0" smtClean="0"/>
              <a:t> also play against</a:t>
            </a:r>
          </a:p>
          <a:p>
            <a:pPr algn="ctr"/>
            <a:r>
              <a:rPr lang="en-US" sz="1100" dirty="0" smtClean="0"/>
              <a:t> other local towns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61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BHFS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BHFS</dc:creator>
  <cp:lastModifiedBy>BHFS</cp:lastModifiedBy>
  <cp:revision>11</cp:revision>
  <cp:lastPrinted>2012-02-13T00:47:16Z</cp:lastPrinted>
  <dcterms:created xsi:type="dcterms:W3CDTF">2012-02-06T16:14:22Z</dcterms:created>
  <dcterms:modified xsi:type="dcterms:W3CDTF">2012-02-13T00:47:17Z</dcterms:modified>
</cp:coreProperties>
</file>