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29718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552" autoAdjust="0"/>
  </p:normalViewPr>
  <p:slideViewPr>
    <p:cSldViewPr>
      <p:cViewPr varScale="1">
        <p:scale>
          <a:sx n="44" d="100"/>
          <a:sy n="44" d="100"/>
        </p:scale>
        <p:origin x="-1710" y="-102"/>
      </p:cViewPr>
      <p:guideLst>
        <p:guide orient="horz" pos="2160"/>
        <p:guide pos="937"/>
      </p:guideLst>
    </p:cSldViewPr>
  </p:slideViewPr>
  <p:notesTextViewPr>
    <p:cViewPr>
      <p:scale>
        <a:sx n="100" d="100"/>
        <a:sy n="100" d="100"/>
      </p:scale>
      <p:origin x="0" y="12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F297AB-0C23-442D-B3FD-8B3D92C9B247}" type="datetimeFigureOut">
              <a:rPr lang="en-US" smtClean="0"/>
              <a:pPr/>
              <a:t>5/11/2012</a:t>
            </a:fld>
            <a:endParaRPr lang="en-US"/>
          </a:p>
        </p:txBody>
      </p:sp>
      <p:sp>
        <p:nvSpPr>
          <p:cNvPr id="4" name="Slide Image Placeholder 3"/>
          <p:cNvSpPr>
            <a:spLocks noGrp="1" noRot="1" noChangeAspect="1"/>
          </p:cNvSpPr>
          <p:nvPr>
            <p:ph type="sldImg" idx="2"/>
          </p:nvPr>
        </p:nvSpPr>
        <p:spPr>
          <a:xfrm>
            <a:off x="2686050" y="685800"/>
            <a:ext cx="14859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77A803-D760-48ED-A57C-A88DC20D1F3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sportsmanager.us/AndoverGirlsSoftball.htm"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www.sportsmanager.us/links/AndoverGirlsSoftball/OnlineRegistration.asp"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86050" y="685800"/>
            <a:ext cx="1485900" cy="3429000"/>
          </a:xfrm>
        </p:spPr>
      </p:sp>
      <p:sp>
        <p:nvSpPr>
          <p:cNvPr id="3" name="Notes Placeholder 2"/>
          <p:cNvSpPr>
            <a:spLocks noGrp="1"/>
          </p:cNvSpPr>
          <p:nvPr>
            <p:ph type="body" idx="1"/>
          </p:nvPr>
        </p:nvSpPr>
        <p:spPr/>
        <p:txBody>
          <a:bodyPr>
            <a:normAutofit/>
          </a:bodyPr>
          <a:lstStyle/>
          <a:p>
            <a:r>
              <a:rPr lang="en-US" dirty="0" smtClean="0"/>
              <a:t>If you are </a:t>
            </a:r>
            <a:r>
              <a:rPr lang="en-US" b="1" dirty="0" smtClean="0"/>
              <a:t>currently</a:t>
            </a:r>
            <a:r>
              <a:rPr lang="en-US" dirty="0" smtClean="0"/>
              <a:t> in Kindergarten, Grade 1 or Grade 2, you are eligible to play softball this summer in the AGSL's Primary League.</a:t>
            </a:r>
            <a:br>
              <a:rPr lang="en-US" dirty="0" smtClean="0"/>
            </a:br>
            <a:r>
              <a:rPr lang="en-US" dirty="0" smtClean="0"/>
              <a:t/>
            </a:r>
            <a:br>
              <a:rPr lang="en-US" dirty="0" smtClean="0"/>
            </a:br>
            <a:r>
              <a:rPr lang="en-US" dirty="0" smtClean="0"/>
              <a:t>Season runs from June 15 through August 5, two games a week, Monday through Thursday.</a:t>
            </a:r>
            <a:br>
              <a:rPr lang="en-US" dirty="0" smtClean="0"/>
            </a:br>
            <a:r>
              <a:rPr lang="en-US" dirty="0" smtClean="0"/>
              <a:t>On-Line Registration is now open. Visit our website at : </a:t>
            </a:r>
            <a:r>
              <a:rPr lang="en-US" b="1" i="1" u="sng" dirty="0" smtClean="0">
                <a:hlinkClick r:id="rId3"/>
              </a:rPr>
              <a:t>http://www.sportsmanager.us/AndoverGirlsSoftball.htm</a:t>
            </a:r>
            <a:r>
              <a:rPr lang="en-US" dirty="0" smtClean="0"/>
              <a:t/>
            </a:r>
            <a:br>
              <a:rPr lang="en-US" dirty="0" smtClean="0"/>
            </a:br>
            <a:r>
              <a:rPr lang="en-US" dirty="0" smtClean="0"/>
              <a:t/>
            </a:r>
            <a:br>
              <a:rPr lang="en-US" dirty="0" smtClean="0"/>
            </a:br>
            <a:r>
              <a:rPr lang="en-US" dirty="0" smtClean="0"/>
              <a:t>You must register on line by </a:t>
            </a:r>
            <a:r>
              <a:rPr lang="en-US" b="1" dirty="0" smtClean="0"/>
              <a:t>June 15, 2012</a:t>
            </a:r>
            <a:r>
              <a:rPr lang="en-US" dirty="0" smtClean="0"/>
              <a:t>. Registrations </a:t>
            </a:r>
            <a:r>
              <a:rPr lang="en-US" dirty="0" err="1" smtClean="0"/>
              <a:t>recieved</a:t>
            </a:r>
            <a:r>
              <a:rPr lang="en-US" dirty="0" smtClean="0"/>
              <a:t> after that date may be ineligible.</a:t>
            </a:r>
            <a:br>
              <a:rPr lang="en-US" dirty="0" smtClean="0"/>
            </a:br>
            <a:endParaRPr lang="en-US" dirty="0" smtClean="0"/>
          </a:p>
          <a:p>
            <a:r>
              <a:rPr lang="en-US" dirty="0" smtClean="0"/>
              <a:t>Andover Girls Softball would like to inform you that online registration is open for the summer travel season. Please register online at </a:t>
            </a:r>
            <a:r>
              <a:rPr lang="en-US" dirty="0" smtClean="0">
                <a:hlinkClick r:id="rId4" tooltip="blocked::http://www.sportsmanager.us/links/AndoverGirlsSoftball/OnlineRegistration.asp&#10;http://www.sportsmanager.us/links/AndoverGirlsSoftball/OnlineRegistration.asp"/>
              </a:rPr>
              <a:t>www.sportsmanager.us/links/AndoverGirlsSoftball/OnlineRegistration.asp</a:t>
            </a:r>
            <a:r>
              <a:rPr lang="en-US" dirty="0" smtClean="0"/>
              <a:t> before </a:t>
            </a:r>
            <a:r>
              <a:rPr lang="en-US" b="1" dirty="0" smtClean="0"/>
              <a:t>May 30th.</a:t>
            </a:r>
            <a:r>
              <a:rPr lang="en-US" dirty="0" smtClean="0"/>
              <a:t/>
            </a:r>
            <a:br>
              <a:rPr lang="en-US" dirty="0" smtClean="0"/>
            </a:br>
            <a:r>
              <a:rPr lang="en-US" dirty="0" smtClean="0"/>
              <a:t/>
            </a:r>
            <a:br>
              <a:rPr lang="en-US" dirty="0" smtClean="0"/>
            </a:br>
            <a:r>
              <a:rPr lang="en-US" b="1" dirty="0" smtClean="0"/>
              <a:t>Tryouts will be held for the 10U, 12U, and 14U age groups in order to compete in the Middle Essex Summer Softball League. We also expect to enter one or two 18U teams. More information as to tryouts will follow.</a:t>
            </a:r>
            <a:r>
              <a:rPr lang="en-US" dirty="0" smtClean="0"/>
              <a:t> </a:t>
            </a:r>
            <a:endParaRPr lang="en-US" dirty="0"/>
          </a:p>
        </p:txBody>
      </p:sp>
      <p:sp>
        <p:nvSpPr>
          <p:cNvPr id="4" name="Slide Number Placeholder 3"/>
          <p:cNvSpPr>
            <a:spLocks noGrp="1"/>
          </p:cNvSpPr>
          <p:nvPr>
            <p:ph type="sldNum" sz="quarter" idx="10"/>
          </p:nvPr>
        </p:nvSpPr>
        <p:spPr/>
        <p:txBody>
          <a:bodyPr/>
          <a:lstStyle/>
          <a:p>
            <a:fld id="{3777A803-D760-48ED-A57C-A88DC20D1F3B}"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2885" y="2130426"/>
            <a:ext cx="2526030" cy="1470024"/>
          </a:xfrm>
        </p:spPr>
        <p:txBody>
          <a:bodyPr/>
          <a:lstStyle/>
          <a:p>
            <a:r>
              <a:rPr lang="en-US" smtClean="0"/>
              <a:t>Click to edit Master title style</a:t>
            </a:r>
            <a:endParaRPr lang="en-US"/>
          </a:p>
        </p:txBody>
      </p:sp>
      <p:sp>
        <p:nvSpPr>
          <p:cNvPr id="3" name="Subtitle 2"/>
          <p:cNvSpPr>
            <a:spLocks noGrp="1"/>
          </p:cNvSpPr>
          <p:nvPr>
            <p:ph type="subTitle" idx="1"/>
          </p:nvPr>
        </p:nvSpPr>
        <p:spPr>
          <a:xfrm>
            <a:off x="445771" y="3886200"/>
            <a:ext cx="208026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EA2D7E-05B3-454A-9A22-5BC7A69CC847}" type="datetimeFigureOut">
              <a:rPr lang="en-US" smtClean="0"/>
              <a:pPr/>
              <a:t>5/11/2012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8CACA5-6A26-4D26-8E3B-BE7E0AD1D77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EA2D7E-05B3-454A-9A22-5BC7A69CC847}" type="datetimeFigureOut">
              <a:rPr lang="en-US" smtClean="0"/>
              <a:pPr/>
              <a:t>5/11/2012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8CACA5-6A26-4D26-8E3B-BE7E0AD1D77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54554" y="274641"/>
            <a:ext cx="668656" cy="585152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8591" y="274641"/>
            <a:ext cx="1956435" cy="58515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EA2D7E-05B3-454A-9A22-5BC7A69CC847}" type="datetimeFigureOut">
              <a:rPr lang="en-US" smtClean="0"/>
              <a:pPr/>
              <a:t>5/11/2012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8CACA5-6A26-4D26-8E3B-BE7E0AD1D77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EA2D7E-05B3-454A-9A22-5BC7A69CC847}" type="datetimeFigureOut">
              <a:rPr lang="en-US" smtClean="0"/>
              <a:pPr/>
              <a:t>5/11/2012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8CACA5-6A26-4D26-8E3B-BE7E0AD1D77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4752" y="4406903"/>
            <a:ext cx="252603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234752" y="2906715"/>
            <a:ext cx="2526030" cy="150018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EA2D7E-05B3-454A-9A22-5BC7A69CC847}" type="datetimeFigureOut">
              <a:rPr lang="en-US" smtClean="0"/>
              <a:pPr/>
              <a:t>5/11/2012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8CACA5-6A26-4D26-8E3B-BE7E0AD1D77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8590" y="1600200"/>
            <a:ext cx="1312545"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510666" y="1600200"/>
            <a:ext cx="1312545"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EA2D7E-05B3-454A-9A22-5BC7A69CC847}" type="datetimeFigureOut">
              <a:rPr lang="en-US" smtClean="0"/>
              <a:pPr/>
              <a:t>5/11/2012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8CACA5-6A26-4D26-8E3B-BE7E0AD1D77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8590" y="1535115"/>
            <a:ext cx="131306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590" y="2174877"/>
            <a:ext cx="131306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509634" y="1535115"/>
            <a:ext cx="131357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1509634" y="2174877"/>
            <a:ext cx="131357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EA2D7E-05B3-454A-9A22-5BC7A69CC847}" type="datetimeFigureOut">
              <a:rPr lang="en-US" smtClean="0"/>
              <a:pPr/>
              <a:t>5/11/2012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8CACA5-6A26-4D26-8E3B-BE7E0AD1D77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EA2D7E-05B3-454A-9A22-5BC7A69CC847}" type="datetimeFigureOut">
              <a:rPr lang="en-US" smtClean="0"/>
              <a:pPr/>
              <a:t>5/11/2012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8CACA5-6A26-4D26-8E3B-BE7E0AD1D77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EA2D7E-05B3-454A-9A22-5BC7A69CC847}" type="datetimeFigureOut">
              <a:rPr lang="en-US" smtClean="0"/>
              <a:pPr/>
              <a:t>5/11/2012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8CACA5-6A26-4D26-8E3B-BE7E0AD1D77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590" y="273051"/>
            <a:ext cx="977702"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161891" y="273051"/>
            <a:ext cx="1661319"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48590" y="1435101"/>
            <a:ext cx="977702" cy="46910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EA2D7E-05B3-454A-9A22-5BC7A69CC847}" type="datetimeFigureOut">
              <a:rPr lang="en-US" smtClean="0"/>
              <a:pPr/>
              <a:t>5/11/2012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8CACA5-6A26-4D26-8E3B-BE7E0AD1D77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2495" y="4800602"/>
            <a:ext cx="178308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582495" y="612774"/>
            <a:ext cx="178308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582495" y="5367341"/>
            <a:ext cx="1783080" cy="80486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EA2D7E-05B3-454A-9A22-5BC7A69CC847}" type="datetimeFigureOut">
              <a:rPr lang="en-US" smtClean="0"/>
              <a:pPr/>
              <a:t>5/11/2012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8CACA5-6A26-4D26-8E3B-BE7E0AD1D77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8590" y="274638"/>
            <a:ext cx="267462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48590" y="1600200"/>
            <a:ext cx="2674620" cy="45259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48590" y="6356352"/>
            <a:ext cx="693420" cy="365124"/>
          </a:xfrm>
          <a:prstGeom prst="rect">
            <a:avLst/>
          </a:prstGeom>
        </p:spPr>
        <p:txBody>
          <a:bodyPr vert="horz" lIns="91440" tIns="45720" rIns="91440" bIns="45720" rtlCol="0" anchor="ctr"/>
          <a:lstStyle>
            <a:lvl1pPr algn="l">
              <a:defRPr sz="1200">
                <a:solidFill>
                  <a:schemeClr val="tx1">
                    <a:tint val="75000"/>
                  </a:schemeClr>
                </a:solidFill>
              </a:defRPr>
            </a:lvl1pPr>
          </a:lstStyle>
          <a:p>
            <a:fld id="{DDEA2D7E-05B3-454A-9A22-5BC7A69CC847}" type="datetimeFigureOut">
              <a:rPr lang="en-US" smtClean="0"/>
              <a:pPr/>
              <a:t>5/11/2012</a:t>
            </a:fld>
            <a:endParaRPr lang="en-US"/>
          </a:p>
        </p:txBody>
      </p:sp>
      <p:sp>
        <p:nvSpPr>
          <p:cNvPr id="5" name="Footer Placeholder 4"/>
          <p:cNvSpPr>
            <a:spLocks noGrp="1"/>
          </p:cNvSpPr>
          <p:nvPr>
            <p:ph type="ftr" sz="quarter" idx="3"/>
          </p:nvPr>
        </p:nvSpPr>
        <p:spPr>
          <a:xfrm>
            <a:off x="1015366" y="6356352"/>
            <a:ext cx="941070" cy="36512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29790" y="6356352"/>
            <a:ext cx="693420" cy="365124"/>
          </a:xfrm>
          <a:prstGeom prst="rect">
            <a:avLst/>
          </a:prstGeom>
        </p:spPr>
        <p:txBody>
          <a:bodyPr vert="horz" lIns="91440" tIns="45720" rIns="91440" bIns="45720" rtlCol="0" anchor="ctr"/>
          <a:lstStyle>
            <a:lvl1pPr algn="r">
              <a:defRPr sz="1200">
                <a:solidFill>
                  <a:schemeClr val="tx1">
                    <a:tint val="75000"/>
                  </a:schemeClr>
                </a:solidFill>
              </a:defRPr>
            </a:lvl1pPr>
          </a:lstStyle>
          <a:p>
            <a:fld id="{E48CACA5-6A26-4D26-8E3B-BE7E0AD1D77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wmf"/><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softball2.jpg"/>
          <p:cNvPicPr>
            <a:picLocks noChangeAspect="1"/>
          </p:cNvPicPr>
          <p:nvPr/>
        </p:nvPicPr>
        <p:blipFill>
          <a:blip r:embed="rId3" cstate="print"/>
          <a:stretch>
            <a:fillRect/>
          </a:stretch>
        </p:blipFill>
        <p:spPr>
          <a:xfrm>
            <a:off x="419100" y="1828800"/>
            <a:ext cx="2257425" cy="2243490"/>
          </a:xfrm>
          <a:prstGeom prst="rect">
            <a:avLst/>
          </a:prstGeom>
        </p:spPr>
      </p:pic>
      <p:pic>
        <p:nvPicPr>
          <p:cNvPr id="15" name="Picture 14" descr="AndoverWarriors.jpg"/>
          <p:cNvPicPr>
            <a:picLocks noChangeAspect="1"/>
          </p:cNvPicPr>
          <p:nvPr/>
        </p:nvPicPr>
        <p:blipFill>
          <a:blip r:embed="rId4" cstate="print"/>
          <a:stretch>
            <a:fillRect/>
          </a:stretch>
        </p:blipFill>
        <p:spPr>
          <a:xfrm>
            <a:off x="723900" y="381000"/>
            <a:ext cx="1419225" cy="1135380"/>
          </a:xfrm>
          <a:prstGeom prst="rect">
            <a:avLst/>
          </a:prstGeom>
        </p:spPr>
      </p:pic>
      <p:sp>
        <p:nvSpPr>
          <p:cNvPr id="5" name="TextBox 4"/>
          <p:cNvSpPr txBox="1"/>
          <p:nvPr/>
        </p:nvSpPr>
        <p:spPr>
          <a:xfrm>
            <a:off x="0" y="0"/>
            <a:ext cx="2971799" cy="646331"/>
          </a:xfrm>
          <a:prstGeom prst="rect">
            <a:avLst/>
          </a:prstGeom>
          <a:noFill/>
        </p:spPr>
        <p:txBody>
          <a:bodyPr wrap="square" rtlCol="0">
            <a:spAutoFit/>
          </a:bodyPr>
          <a:lstStyle/>
          <a:p>
            <a:pPr algn="ctr"/>
            <a:r>
              <a:rPr lang="en-US" dirty="0" smtClean="0">
                <a:latin typeface="Californian FB" pitchFamily="18" charset="0"/>
              </a:rPr>
              <a:t>Andover Girls Softball League  </a:t>
            </a:r>
            <a:r>
              <a:rPr lang="en-US" dirty="0" smtClean="0">
                <a:latin typeface="Californian FB" pitchFamily="18" charset="0"/>
              </a:rPr>
              <a:t>Summer Travel Teams  </a:t>
            </a:r>
            <a:r>
              <a:rPr lang="en-US" dirty="0" smtClean="0">
                <a:latin typeface="Californian FB" pitchFamily="18" charset="0"/>
              </a:rPr>
              <a:t>2012</a:t>
            </a:r>
            <a:endParaRPr lang="en-US" dirty="0">
              <a:latin typeface="Californian FB" pitchFamily="18" charset="0"/>
            </a:endParaRPr>
          </a:p>
        </p:txBody>
      </p:sp>
      <p:sp>
        <p:nvSpPr>
          <p:cNvPr id="7" name="TextBox 6"/>
          <p:cNvSpPr txBox="1"/>
          <p:nvPr/>
        </p:nvSpPr>
        <p:spPr>
          <a:xfrm>
            <a:off x="0" y="4038600"/>
            <a:ext cx="2971800" cy="523220"/>
          </a:xfrm>
          <a:prstGeom prst="rect">
            <a:avLst/>
          </a:prstGeom>
          <a:noFill/>
        </p:spPr>
        <p:txBody>
          <a:bodyPr wrap="square" rtlCol="0">
            <a:spAutoFit/>
          </a:bodyPr>
          <a:lstStyle/>
          <a:p>
            <a:r>
              <a:rPr lang="en-US" sz="1400" b="1" dirty="0" smtClean="0"/>
              <a:t>On-line registration available at:</a:t>
            </a:r>
          </a:p>
          <a:p>
            <a:r>
              <a:rPr lang="en-US" sz="1400" b="1" dirty="0"/>
              <a:t> </a:t>
            </a:r>
            <a:r>
              <a:rPr lang="en-US" sz="1400" b="1" dirty="0" smtClean="0"/>
              <a:t>         www.andovergirlssoftball.org</a:t>
            </a:r>
            <a:endParaRPr lang="en-US" sz="1400" b="1" dirty="0"/>
          </a:p>
        </p:txBody>
      </p:sp>
      <p:sp>
        <p:nvSpPr>
          <p:cNvPr id="9" name="TextBox 8"/>
          <p:cNvSpPr txBox="1"/>
          <p:nvPr/>
        </p:nvSpPr>
        <p:spPr>
          <a:xfrm>
            <a:off x="0" y="1143000"/>
            <a:ext cx="2971800" cy="707886"/>
          </a:xfrm>
          <a:prstGeom prst="rect">
            <a:avLst/>
          </a:prstGeom>
          <a:noFill/>
        </p:spPr>
        <p:txBody>
          <a:bodyPr wrap="square" rtlCol="0">
            <a:spAutoFit/>
          </a:bodyPr>
          <a:lstStyle/>
          <a:p>
            <a:pPr algn="ctr"/>
            <a:r>
              <a:rPr lang="en-US" sz="2000" dirty="0" smtClean="0">
                <a:latin typeface="Californian FB" pitchFamily="18" charset="0"/>
              </a:rPr>
              <a:t>Register now for</a:t>
            </a:r>
          </a:p>
          <a:p>
            <a:pPr algn="ctr"/>
            <a:r>
              <a:rPr lang="en-US" sz="2000" dirty="0" smtClean="0">
                <a:latin typeface="Californian FB" pitchFamily="18" charset="0"/>
              </a:rPr>
              <a:t>10U, 12U, 14U and 18U</a:t>
            </a:r>
            <a:r>
              <a:rPr lang="en-US" sz="2000" dirty="0" smtClean="0">
                <a:latin typeface="Californian FB" pitchFamily="18" charset="0"/>
              </a:rPr>
              <a:t>.</a:t>
            </a:r>
            <a:endParaRPr lang="en-US" sz="2000" dirty="0">
              <a:latin typeface="Californian FB" pitchFamily="18" charset="0"/>
            </a:endParaRPr>
          </a:p>
        </p:txBody>
      </p:sp>
      <p:sp>
        <p:nvSpPr>
          <p:cNvPr id="11" name="TextBox 10"/>
          <p:cNvSpPr txBox="1"/>
          <p:nvPr/>
        </p:nvSpPr>
        <p:spPr>
          <a:xfrm>
            <a:off x="1028700" y="1752600"/>
            <a:ext cx="990599" cy="830997"/>
          </a:xfrm>
          <a:prstGeom prst="rect">
            <a:avLst/>
          </a:prstGeom>
          <a:noFill/>
        </p:spPr>
        <p:txBody>
          <a:bodyPr wrap="square" rtlCol="0">
            <a:spAutoFit/>
          </a:bodyPr>
          <a:lstStyle/>
          <a:p>
            <a:pPr algn="ctr"/>
            <a:r>
              <a:rPr lang="en-US" sz="1600" dirty="0" smtClean="0"/>
              <a:t>Must register to tryout.</a:t>
            </a:r>
            <a:endParaRPr lang="en-US" sz="1600" dirty="0"/>
          </a:p>
        </p:txBody>
      </p:sp>
      <p:sp>
        <p:nvSpPr>
          <p:cNvPr id="12" name="TextBox 11"/>
          <p:cNvSpPr txBox="1"/>
          <p:nvPr/>
        </p:nvSpPr>
        <p:spPr>
          <a:xfrm>
            <a:off x="342900" y="2895600"/>
            <a:ext cx="2400300" cy="707886"/>
          </a:xfrm>
          <a:prstGeom prst="rect">
            <a:avLst/>
          </a:prstGeom>
          <a:noFill/>
        </p:spPr>
        <p:txBody>
          <a:bodyPr wrap="square" rtlCol="0">
            <a:spAutoFit/>
          </a:bodyPr>
          <a:lstStyle/>
          <a:p>
            <a:pPr algn="ctr"/>
            <a:r>
              <a:rPr lang="en-US" sz="2000" dirty="0" smtClean="0"/>
              <a:t>Middle Essex Summer League</a:t>
            </a:r>
            <a:endParaRPr lang="en-US" sz="2000" dirty="0"/>
          </a:p>
        </p:txBody>
      </p:sp>
      <p:sp>
        <p:nvSpPr>
          <p:cNvPr id="16" name="TextBox 15"/>
          <p:cNvSpPr txBox="1"/>
          <p:nvPr/>
        </p:nvSpPr>
        <p:spPr>
          <a:xfrm>
            <a:off x="0" y="4495800"/>
            <a:ext cx="2971800" cy="338554"/>
          </a:xfrm>
          <a:prstGeom prst="rect">
            <a:avLst/>
          </a:prstGeom>
          <a:noFill/>
        </p:spPr>
        <p:txBody>
          <a:bodyPr wrap="square" rtlCol="0">
            <a:spAutoFit/>
          </a:bodyPr>
          <a:lstStyle/>
          <a:p>
            <a:pPr algn="ctr"/>
            <a:r>
              <a:rPr lang="en-US" sz="1600" i="1" dirty="0" smtClean="0"/>
              <a:t>Registration Deadline 5/30/2012.</a:t>
            </a:r>
            <a:endParaRPr lang="en-US" sz="1600" i="1" dirty="0"/>
          </a:p>
        </p:txBody>
      </p:sp>
      <p:sp>
        <p:nvSpPr>
          <p:cNvPr id="13" name="TextBox 12"/>
          <p:cNvSpPr txBox="1"/>
          <p:nvPr/>
        </p:nvSpPr>
        <p:spPr>
          <a:xfrm>
            <a:off x="0" y="5410200"/>
            <a:ext cx="2971800" cy="830997"/>
          </a:xfrm>
          <a:prstGeom prst="rect">
            <a:avLst/>
          </a:prstGeom>
          <a:noFill/>
        </p:spPr>
        <p:txBody>
          <a:bodyPr wrap="square" rtlCol="0">
            <a:spAutoFit/>
          </a:bodyPr>
          <a:lstStyle/>
          <a:p>
            <a:pPr algn="ctr"/>
            <a:r>
              <a:rPr lang="en-US" sz="1600" dirty="0" smtClean="0"/>
              <a:t>REGISTRATION ALSO NOW OPEN for  in town program for girls in </a:t>
            </a:r>
            <a:r>
              <a:rPr lang="en-US" sz="1600" b="1" dirty="0" smtClean="0"/>
              <a:t>Kindergarten through 2nd grade. </a:t>
            </a:r>
            <a:endParaRPr lang="en-US" sz="1600" b="1" dirty="0"/>
          </a:p>
        </p:txBody>
      </p:sp>
      <p:pic>
        <p:nvPicPr>
          <p:cNvPr id="1026" name="Picture 2" descr="C:\Documents and Settings\mday\Local Settings\Temporary Internet Files\Content.IE5\3MA32NZB\MC900299755[1].wmf"/>
          <p:cNvPicPr>
            <a:picLocks noChangeAspect="1" noChangeArrowheads="1"/>
          </p:cNvPicPr>
          <p:nvPr/>
        </p:nvPicPr>
        <p:blipFill>
          <a:blip r:embed="rId5" cstate="print"/>
          <a:srcRect/>
          <a:stretch>
            <a:fillRect/>
          </a:stretch>
        </p:blipFill>
        <p:spPr bwMode="auto">
          <a:xfrm rot="1055835">
            <a:off x="579678" y="4745280"/>
            <a:ext cx="1779451" cy="833628"/>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83</Words>
  <Application>Microsoft Office PowerPoint</Application>
  <PresentationFormat>Custom</PresentationFormat>
  <Paragraphs>12</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Company>BHFS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BHFS</dc:creator>
  <cp:lastModifiedBy>BHFS</cp:lastModifiedBy>
  <cp:revision>15</cp:revision>
  <cp:lastPrinted>2012-02-06T17:54:22Z</cp:lastPrinted>
  <dcterms:created xsi:type="dcterms:W3CDTF">2012-02-06T16:14:22Z</dcterms:created>
  <dcterms:modified xsi:type="dcterms:W3CDTF">2012-05-11T12:49:49Z</dcterms:modified>
</cp:coreProperties>
</file>