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notesMasterIdLst>
    <p:notesMasterId r:id="rId7"/>
  </p:notesMasterIdLst>
  <p:handoutMasterIdLst>
    <p:handoutMasterId r:id="rId8"/>
  </p:handout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en-US"/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563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FC2DC322-AB9A-43EA-B93F-BF3AF9D95D0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en-US"/>
          </a:p>
        </p:txBody>
      </p:sp>
      <p:sp>
        <p:nvSpPr>
          <p:cNvPr id="5427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42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42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9C4F31A-53F4-4970-86CA-74F48C66910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A7251D-3B03-40CF-94EC-FD8ED1F9A5BE}" type="slidenum">
              <a:rPr lang="en-US"/>
              <a:pPr/>
              <a:t>1</a:t>
            </a:fld>
            <a:endParaRPr lang="en-US"/>
          </a:p>
        </p:txBody>
      </p:sp>
      <p:sp>
        <p:nvSpPr>
          <p:cNvPr id="5734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F099FDC-8622-4F41-A22A-C6BB691F50A1}" type="slidenum">
              <a:rPr lang="en-US"/>
              <a:pPr/>
              <a:t>3</a:t>
            </a:fld>
            <a:endParaRPr lang="en-US"/>
          </a:p>
        </p:txBody>
      </p:sp>
      <p:sp>
        <p:nvSpPr>
          <p:cNvPr id="5529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AutoShape 2"/>
          <p:cNvSpPr>
            <a:spLocks noChangeArrowheads="1"/>
          </p:cNvSpPr>
          <p:nvPr/>
        </p:nvSpPr>
        <p:spPr bwMode="auto">
          <a:xfrm>
            <a:off x="228600" y="381000"/>
            <a:ext cx="8686800" cy="5638800"/>
          </a:xfrm>
          <a:prstGeom prst="roundRect">
            <a:avLst>
              <a:gd name="adj" fmla="val 7912"/>
            </a:avLst>
          </a:pr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53251" name="AutoShape 3"/>
          <p:cNvSpPr>
            <a:spLocks noChangeArrowheads="1"/>
          </p:cNvSpPr>
          <p:nvPr/>
        </p:nvSpPr>
        <p:spPr bwMode="white">
          <a:xfrm>
            <a:off x="327025" y="488950"/>
            <a:ext cx="8435975" cy="4768850"/>
          </a:xfrm>
          <a:prstGeom prst="roundRect">
            <a:avLst>
              <a:gd name="adj" fmla="val 7310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53252" name="AutoShape 4"/>
          <p:cNvSpPr>
            <a:spLocks noChangeArrowheads="1"/>
          </p:cNvSpPr>
          <p:nvPr/>
        </p:nvSpPr>
        <p:spPr bwMode="blackWhite">
          <a:xfrm>
            <a:off x="1371600" y="3338513"/>
            <a:ext cx="6400800" cy="2286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532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857250"/>
            <a:ext cx="7772400" cy="2266950"/>
          </a:xfrm>
        </p:spPr>
        <p:txBody>
          <a:bodyPr anchor="ctr" anchorCtr="1"/>
          <a:lstStyle>
            <a:lvl1pPr algn="ctr">
              <a:defRPr sz="4100" i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3567113"/>
            <a:ext cx="5410200" cy="19050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 sz="33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3256" name="Rectangle 8"/>
          <p:cNvSpPr>
            <a:spLocks noGrp="1" noChangeArrowheads="1"/>
          </p:cNvSpPr>
          <p:nvPr>
            <p:ph type="ftr" sz="quarter" idx="3"/>
          </p:nvPr>
        </p:nvSpPr>
        <p:spPr>
          <a:xfrm>
            <a:off x="3352800" y="6391275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3257" name="Rectangle 9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391275"/>
            <a:ext cx="1600200" cy="457200"/>
          </a:xfrm>
        </p:spPr>
        <p:txBody>
          <a:bodyPr/>
          <a:lstStyle>
            <a:lvl1pPr>
              <a:defRPr/>
            </a:lvl1pPr>
          </a:lstStyle>
          <a:p>
            <a:fld id="{0A069D5D-CF7D-426B-ADFC-0C2FDB4C296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32E8B7-7934-4FB1-AD6F-447D7B7CE0D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533400"/>
            <a:ext cx="192405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533400"/>
            <a:ext cx="561975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EBF143-583D-47D5-BF34-0AC50D75943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696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62000" y="1905000"/>
            <a:ext cx="37719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905000"/>
            <a:ext cx="37719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2000" y="6391275"/>
            <a:ext cx="20574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52800" y="6403975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58000" y="6400800"/>
            <a:ext cx="1600200" cy="457200"/>
          </a:xfrm>
        </p:spPr>
        <p:txBody>
          <a:bodyPr/>
          <a:lstStyle>
            <a:lvl1pPr>
              <a:defRPr/>
            </a:lvl1pPr>
          </a:lstStyle>
          <a:p>
            <a:fld id="{664C51B7-346E-4AA6-8189-A3A0C5188D7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04AA2-148E-48FD-B1C0-39C07319167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E3071C-C780-4894-8F9B-AE72EE9E4FE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905000"/>
            <a:ext cx="37719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905000"/>
            <a:ext cx="37719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BE831D-AC20-4810-A09E-EC7B9689279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F9D2CD-9548-4CA3-B490-9DC13C07F5F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CD20E9-ACB4-457F-9118-DDA12C39FE9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37BBEC-27F3-4719-93DC-06DFC640C86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EE3340-44F6-471B-8AAB-A8A3A84406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9D6B10-F2CC-41E6-9528-C168FE37DA6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533400"/>
            <a:ext cx="7696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905000"/>
            <a:ext cx="76962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2000" y="6391275"/>
            <a:ext cx="205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endParaRPr lang="en-US"/>
          </a:p>
        </p:txBody>
      </p:sp>
      <p:sp>
        <p:nvSpPr>
          <p:cNvPr id="522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403975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endParaRPr lang="en-US"/>
          </a:p>
        </p:txBody>
      </p:sp>
      <p:sp>
        <p:nvSpPr>
          <p:cNvPr id="522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400800"/>
            <a:ext cx="1600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fld id="{080DA20E-9FEA-45B9-9473-AA0248924D32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52231" name="Group 7"/>
          <p:cNvGrpSpPr>
            <a:grpSpLocks/>
          </p:cNvGrpSpPr>
          <p:nvPr/>
        </p:nvGrpSpPr>
        <p:grpSpPr bwMode="auto">
          <a:xfrm>
            <a:off x="168275" y="228600"/>
            <a:ext cx="8823325" cy="6096000"/>
            <a:chOff x="106" y="144"/>
            <a:chExt cx="5558" cy="3840"/>
          </a:xfrm>
        </p:grpSpPr>
        <p:sp>
          <p:nvSpPr>
            <p:cNvPr id="52232" name="AutoShape 8"/>
            <p:cNvSpPr>
              <a:spLocks noChangeArrowheads="1"/>
            </p:cNvSpPr>
            <p:nvPr/>
          </p:nvSpPr>
          <p:spPr bwMode="auto">
            <a:xfrm>
              <a:off x="106" y="144"/>
              <a:ext cx="5558" cy="3840"/>
            </a:xfrm>
            <a:prstGeom prst="roundRect">
              <a:avLst>
                <a:gd name="adj" fmla="val 11046"/>
              </a:avLst>
            </a:prstGeom>
            <a:noFill/>
            <a:ln w="2857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52233" name="Line 9"/>
            <p:cNvSpPr>
              <a:spLocks noChangeShapeType="1"/>
            </p:cNvSpPr>
            <p:nvPr/>
          </p:nvSpPr>
          <p:spPr bwMode="auto">
            <a:xfrm>
              <a:off x="480" y="1077"/>
              <a:ext cx="4848" cy="0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itchFamily="2" charset="2"/>
        <a:buChar char="l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50000"/>
        <a:buChar char="•"/>
        <a:defRPr sz="2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50000"/>
        <a:buChar char="•"/>
        <a:defRPr sz="22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5000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thechallengerwa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challengerway.com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fld id="{9B839686-EBF7-4CBF-8680-95B16E81A80B}" type="slidenum">
              <a:rPr lang="en-US"/>
              <a:pPr/>
              <a:t>1</a:t>
            </a:fld>
            <a:endParaRPr lang="en-US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Charlton Youth Soccer and Challenger Sports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Online Soccer Tool Access for Coaches, Players, and Parents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68078-1C3F-4AEF-8647-8D0D8F83CBC8}" type="slidenum">
              <a:rPr lang="en-US"/>
              <a:pPr/>
              <a:t>2</a:t>
            </a:fld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Challenger Sports Online Access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hlinkClick r:id="rId2"/>
              </a:rPr>
              <a:t>https://www.thechallengerway.com/</a:t>
            </a:r>
            <a:endParaRPr lang="en-US"/>
          </a:p>
          <a:p>
            <a:r>
              <a:rPr lang="en-US"/>
              <a:t>Promo Code for Free Access: </a:t>
            </a:r>
            <a:r>
              <a:rPr lang="en-US">
                <a:solidFill>
                  <a:srgbClr val="0000FF"/>
                </a:solidFill>
              </a:rPr>
              <a:t>TGRI</a:t>
            </a:r>
          </a:p>
          <a:p>
            <a:r>
              <a:rPr lang="en-US"/>
              <a:t>Access is </a:t>
            </a:r>
            <a:r>
              <a:rPr lang="en-US">
                <a:solidFill>
                  <a:srgbClr val="0000FF"/>
                </a:solidFill>
              </a:rPr>
              <a:t>Free</a:t>
            </a:r>
            <a:endParaRPr lang="en-US"/>
          </a:p>
          <a:p>
            <a:r>
              <a:rPr lang="en-US"/>
              <a:t>Videos, Demos, and Printable Activities</a:t>
            </a:r>
            <a:endParaRPr lang="en-US">
              <a:solidFill>
                <a:srgbClr val="0000FF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>
                <a:solidFill>
                  <a:srgbClr val="0000FF"/>
                </a:solidFill>
              </a:rPr>
              <a:t>				</a:t>
            </a:r>
          </a:p>
        </p:txBody>
      </p:sp>
      <p:pic>
        <p:nvPicPr>
          <p:cNvPr id="3078" name="Picture 6" descr="ChallengerHead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1800" y="5105400"/>
            <a:ext cx="2819400" cy="771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9F92A-1440-4BA3-9A6E-D41030D2440D}" type="slidenum">
              <a:rPr lang="en-US"/>
              <a:pPr/>
              <a:t>3</a:t>
            </a:fld>
            <a:endParaRPr lang="en-US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Create Your Account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905000"/>
            <a:ext cx="3776663" cy="4038600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buFontTx/>
              <a:buAutoNum type="arabicPeriod"/>
            </a:pPr>
            <a:r>
              <a:rPr lang="en-US" sz="2300"/>
              <a:t>Go to: </a:t>
            </a:r>
            <a:r>
              <a:rPr lang="en-US" sz="2300">
                <a:solidFill>
                  <a:schemeClr val="hlink"/>
                </a:solidFill>
                <a:hlinkClick r:id="rId3"/>
              </a:rPr>
              <a:t>https://www.thechallengerway.com/</a:t>
            </a:r>
            <a:endParaRPr lang="en-US" sz="2300">
              <a:solidFill>
                <a:schemeClr val="hlink"/>
              </a:solidFill>
            </a:endParaRPr>
          </a:p>
          <a:p>
            <a:pPr marL="533400" indent="-533400">
              <a:lnSpc>
                <a:spcPct val="90000"/>
              </a:lnSpc>
              <a:buFontTx/>
              <a:buAutoNum type="arabicPeriod"/>
            </a:pPr>
            <a:r>
              <a:rPr lang="en-US" sz="2300"/>
              <a:t>Click “</a:t>
            </a:r>
            <a:r>
              <a:rPr lang="en-US" sz="2300">
                <a:solidFill>
                  <a:srgbClr val="0000FF"/>
                </a:solidFill>
              </a:rPr>
              <a:t>Sign-up</a:t>
            </a:r>
            <a:r>
              <a:rPr lang="en-US" sz="2300"/>
              <a:t>”</a:t>
            </a:r>
          </a:p>
          <a:p>
            <a:pPr marL="533400" indent="-533400">
              <a:lnSpc>
                <a:spcPct val="90000"/>
              </a:lnSpc>
              <a:buFontTx/>
              <a:buAutoNum type="arabicPeriod"/>
            </a:pPr>
            <a:r>
              <a:rPr lang="en-US" sz="2300"/>
              <a:t>Enter in your information.</a:t>
            </a:r>
          </a:p>
          <a:p>
            <a:pPr marL="533400" indent="-533400">
              <a:lnSpc>
                <a:spcPct val="90000"/>
              </a:lnSpc>
              <a:buFontTx/>
              <a:buAutoNum type="arabicPeriod"/>
            </a:pPr>
            <a:r>
              <a:rPr lang="en-US" sz="2300"/>
              <a:t>Enter Promo Code: </a:t>
            </a:r>
            <a:r>
              <a:rPr lang="en-US" sz="2300">
                <a:solidFill>
                  <a:srgbClr val="0000FF"/>
                </a:solidFill>
              </a:rPr>
              <a:t>TGRI</a:t>
            </a:r>
          </a:p>
          <a:p>
            <a:pPr marL="533400" indent="-533400">
              <a:lnSpc>
                <a:spcPct val="90000"/>
              </a:lnSpc>
              <a:buFontTx/>
              <a:buAutoNum type="arabicPeriod"/>
            </a:pPr>
            <a:r>
              <a:rPr lang="en-US" sz="2300"/>
              <a:t>Annual fee changes to </a:t>
            </a:r>
            <a:r>
              <a:rPr lang="en-US" sz="2300">
                <a:solidFill>
                  <a:srgbClr val="0000FF"/>
                </a:solidFill>
              </a:rPr>
              <a:t>$0.00</a:t>
            </a:r>
          </a:p>
          <a:p>
            <a:pPr marL="533400" indent="-533400">
              <a:lnSpc>
                <a:spcPct val="90000"/>
              </a:lnSpc>
              <a:buFontTx/>
              <a:buAutoNum type="arabicPeriod"/>
            </a:pPr>
            <a:r>
              <a:rPr lang="en-US" sz="2300"/>
              <a:t>Click </a:t>
            </a:r>
            <a:r>
              <a:rPr lang="en-US" sz="2300">
                <a:solidFill>
                  <a:srgbClr val="0000FF"/>
                </a:solidFill>
              </a:rPr>
              <a:t>“Register Now”</a:t>
            </a:r>
          </a:p>
        </p:txBody>
      </p:sp>
      <p:pic>
        <p:nvPicPr>
          <p:cNvPr id="6149" name="Picture 5"/>
          <p:cNvPicPr>
            <a:picLocks noChangeAspect="1" noChangeArrowheads="1"/>
          </p:cNvPicPr>
          <p:nvPr>
            <p:ph sz="half" idx="2"/>
          </p:nvPr>
        </p:nvPicPr>
        <p:blipFill>
          <a:blip r:embed="rId4" cstate="print"/>
          <a:srcRect l="12521" t="18462" r="14435" b="15077"/>
          <a:stretch>
            <a:fillRect/>
          </a:stretch>
        </p:blipFill>
        <p:spPr>
          <a:xfrm>
            <a:off x="4648200" y="1757363"/>
            <a:ext cx="4038600" cy="2281237"/>
          </a:xfrm>
          <a:noFill/>
          <a:ln/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 cstate="print"/>
          <a:srcRect l="12521" t="20000" r="14435" b="8615"/>
          <a:stretch>
            <a:fillRect/>
          </a:stretch>
        </p:blipFill>
        <p:spPr bwMode="auto">
          <a:xfrm>
            <a:off x="4648200" y="3810000"/>
            <a:ext cx="40005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1" name="Oval 7"/>
          <p:cNvSpPr>
            <a:spLocks noChangeArrowheads="1"/>
          </p:cNvSpPr>
          <p:nvPr/>
        </p:nvSpPr>
        <p:spPr bwMode="auto">
          <a:xfrm>
            <a:off x="8305800" y="2819400"/>
            <a:ext cx="381000" cy="228600"/>
          </a:xfrm>
          <a:prstGeom prst="ellips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152" name="Oval 8"/>
          <p:cNvSpPr>
            <a:spLocks noChangeArrowheads="1"/>
          </p:cNvSpPr>
          <p:nvPr/>
        </p:nvSpPr>
        <p:spPr bwMode="auto">
          <a:xfrm>
            <a:off x="5867400" y="4267200"/>
            <a:ext cx="1524000" cy="228600"/>
          </a:xfrm>
          <a:prstGeom prst="ellips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153" name="Oval 9"/>
          <p:cNvSpPr>
            <a:spLocks noChangeArrowheads="1"/>
          </p:cNvSpPr>
          <p:nvPr/>
        </p:nvSpPr>
        <p:spPr bwMode="auto">
          <a:xfrm>
            <a:off x="6172200" y="5486400"/>
            <a:ext cx="609600" cy="228600"/>
          </a:xfrm>
          <a:prstGeom prst="ellips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331C4-BFA7-475D-82A4-A8282D6FE27B}" type="slidenum">
              <a:rPr lang="en-US"/>
              <a:pPr/>
              <a:t>4</a:t>
            </a:fld>
            <a:endParaRPr lang="en-US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Account Review and Confirmation</a:t>
            </a: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905000"/>
            <a:ext cx="3776663" cy="4038600"/>
          </a:xfrm>
        </p:spPr>
        <p:txBody>
          <a:bodyPr/>
          <a:lstStyle/>
          <a:p>
            <a:pPr marL="533400" indent="-533400">
              <a:buFontTx/>
              <a:buAutoNum type="arabicPeriod"/>
            </a:pPr>
            <a:r>
              <a:rPr lang="en-US" sz="2700"/>
              <a:t>Your Account Information will be available for viewing.</a:t>
            </a:r>
          </a:p>
          <a:p>
            <a:pPr marL="533400" indent="-533400">
              <a:buFontTx/>
              <a:buAutoNum type="arabicPeriod"/>
            </a:pPr>
            <a:r>
              <a:rPr lang="en-US" sz="2700"/>
              <a:t>Click </a:t>
            </a:r>
            <a:r>
              <a:rPr lang="en-US" sz="2700">
                <a:solidFill>
                  <a:srgbClr val="0000FF"/>
                </a:solidFill>
              </a:rPr>
              <a:t>“Confirm Payment”</a:t>
            </a:r>
          </a:p>
          <a:p>
            <a:pPr marL="533400" indent="-533400">
              <a:buFontTx/>
              <a:buNone/>
            </a:pPr>
            <a:endParaRPr lang="en-US" sz="2700">
              <a:solidFill>
                <a:srgbClr val="0000FF"/>
              </a:solidFill>
            </a:endParaRPr>
          </a:p>
        </p:txBody>
      </p:sp>
      <p:pic>
        <p:nvPicPr>
          <p:cNvPr id="8199" name="Picture 7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 l="12521" t="18462" r="14435" b="11385"/>
          <a:stretch>
            <a:fillRect/>
          </a:stretch>
        </p:blipFill>
        <p:spPr>
          <a:xfrm>
            <a:off x="4681538" y="1971675"/>
            <a:ext cx="3776662" cy="3944938"/>
          </a:xfrm>
          <a:noFill/>
          <a:ln/>
        </p:spPr>
      </p:pic>
      <p:sp>
        <p:nvSpPr>
          <p:cNvPr id="8200" name="Oval 8"/>
          <p:cNvSpPr>
            <a:spLocks noChangeArrowheads="1"/>
          </p:cNvSpPr>
          <p:nvPr/>
        </p:nvSpPr>
        <p:spPr bwMode="auto">
          <a:xfrm>
            <a:off x="5486400" y="5410200"/>
            <a:ext cx="762000" cy="152400"/>
          </a:xfrm>
          <a:prstGeom prst="ellips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58D88-6E13-4232-9CEB-95FB20F59505}" type="slidenum">
              <a:rPr lang="en-US"/>
              <a:pPr/>
              <a:t>5</a:t>
            </a:fld>
            <a:endParaRPr lang="en-US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Ready to use your complete Soccer Coaching Resource</a:t>
            </a:r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905000"/>
            <a:ext cx="3776663" cy="4038600"/>
          </a:xfrm>
        </p:spPr>
        <p:txBody>
          <a:bodyPr/>
          <a:lstStyle/>
          <a:p>
            <a:r>
              <a:rPr lang="en-US" sz="2700"/>
              <a:t>Click Category links to begin or use the quick search function.</a:t>
            </a:r>
          </a:p>
          <a:p>
            <a:r>
              <a:rPr lang="en-US" sz="2700"/>
              <a:t>Enjoy the Partnership of CYS and Challenger Sports.</a:t>
            </a:r>
          </a:p>
        </p:txBody>
      </p:sp>
      <p:pic>
        <p:nvPicPr>
          <p:cNvPr id="10247" name="Picture 7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 l="12497" t="20000" r="12347" b="8615"/>
          <a:stretch>
            <a:fillRect/>
          </a:stretch>
        </p:blipFill>
        <p:spPr>
          <a:xfrm>
            <a:off x="4681538" y="1905000"/>
            <a:ext cx="3776662" cy="4011613"/>
          </a:xfrm>
          <a:noFill/>
          <a:ln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tudio">
  <a:themeElements>
    <a:clrScheme name="Studio 4">
      <a:dk1>
        <a:srgbClr val="000000"/>
      </a:dk1>
      <a:lt1>
        <a:srgbClr val="FFFFFF"/>
      </a:lt1>
      <a:dk2>
        <a:srgbClr val="551A07"/>
      </a:dk2>
      <a:lt2>
        <a:srgbClr val="CC3300"/>
      </a:lt2>
      <a:accent1>
        <a:srgbClr val="F4B400"/>
      </a:accent1>
      <a:accent2>
        <a:srgbClr val="993300"/>
      </a:accent2>
      <a:accent3>
        <a:srgbClr val="FFFFFF"/>
      </a:accent3>
      <a:accent4>
        <a:srgbClr val="000000"/>
      </a:accent4>
      <a:accent5>
        <a:srgbClr val="F8D6AA"/>
      </a:accent5>
      <a:accent6>
        <a:srgbClr val="8A2D00"/>
      </a:accent6>
      <a:hlink>
        <a:srgbClr val="FF3300"/>
      </a:hlink>
      <a:folHlink>
        <a:srgbClr val="666699"/>
      </a:folHlink>
    </a:clrScheme>
    <a:fontScheme name="Studio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udio 1">
        <a:dk1>
          <a:srgbClr val="000000"/>
        </a:dk1>
        <a:lt1>
          <a:srgbClr val="FFFFFF"/>
        </a:lt1>
        <a:dk2>
          <a:srgbClr val="336666"/>
        </a:dk2>
        <a:lt2>
          <a:srgbClr val="CCCC99"/>
        </a:lt2>
        <a:accent1>
          <a:srgbClr val="97CDCC"/>
        </a:accent1>
        <a:accent2>
          <a:srgbClr val="D6E0E0"/>
        </a:accent2>
        <a:accent3>
          <a:srgbClr val="FFFFFF"/>
        </a:accent3>
        <a:accent4>
          <a:srgbClr val="000000"/>
        </a:accent4>
        <a:accent5>
          <a:srgbClr val="C9E3E2"/>
        </a:accent5>
        <a:accent6>
          <a:srgbClr val="C2CBCB"/>
        </a:accent6>
        <a:hlink>
          <a:srgbClr val="99CC00"/>
        </a:hlink>
        <a:folHlink>
          <a:srgbClr val="3366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dio 2">
        <a:dk1>
          <a:srgbClr val="000000"/>
        </a:dk1>
        <a:lt1>
          <a:srgbClr val="FFFFFF"/>
        </a:lt1>
        <a:dk2>
          <a:srgbClr val="3732A0"/>
        </a:dk2>
        <a:lt2>
          <a:srgbClr val="666699"/>
        </a:lt2>
        <a:accent1>
          <a:srgbClr val="CCCCFF"/>
        </a:accent1>
        <a:accent2>
          <a:srgbClr val="009999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8A8A"/>
        </a:accent6>
        <a:hlink>
          <a:srgbClr val="3366CC"/>
        </a:hlink>
        <a:folHlink>
          <a:srgbClr val="9094B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dio 3">
        <a:dk1>
          <a:srgbClr val="000000"/>
        </a:dk1>
        <a:lt1>
          <a:srgbClr val="FFFFFF"/>
        </a:lt1>
        <a:dk2>
          <a:srgbClr val="CD0505"/>
        </a:dk2>
        <a:lt2>
          <a:srgbClr val="5F5F5F"/>
        </a:lt2>
        <a:accent1>
          <a:srgbClr val="D2D5DE"/>
        </a:accent1>
        <a:accent2>
          <a:srgbClr val="D55757"/>
        </a:accent2>
        <a:accent3>
          <a:srgbClr val="FFFFFF"/>
        </a:accent3>
        <a:accent4>
          <a:srgbClr val="000000"/>
        </a:accent4>
        <a:accent5>
          <a:srgbClr val="E5E7EC"/>
        </a:accent5>
        <a:accent6>
          <a:srgbClr val="C14E4E"/>
        </a:accent6>
        <a:hlink>
          <a:srgbClr val="F42D1E"/>
        </a:hlink>
        <a:folHlink>
          <a:srgbClr val="7C84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dio 4">
        <a:dk1>
          <a:srgbClr val="000000"/>
        </a:dk1>
        <a:lt1>
          <a:srgbClr val="FFFFFF"/>
        </a:lt1>
        <a:dk2>
          <a:srgbClr val="551A07"/>
        </a:dk2>
        <a:lt2>
          <a:srgbClr val="CC3300"/>
        </a:lt2>
        <a:accent1>
          <a:srgbClr val="F4B400"/>
        </a:accent1>
        <a:accent2>
          <a:srgbClr val="993300"/>
        </a:accent2>
        <a:accent3>
          <a:srgbClr val="FFFFFF"/>
        </a:accent3>
        <a:accent4>
          <a:srgbClr val="000000"/>
        </a:accent4>
        <a:accent5>
          <a:srgbClr val="F8D6AA"/>
        </a:accent5>
        <a:accent6>
          <a:srgbClr val="8A2D00"/>
        </a:accent6>
        <a:hlink>
          <a:srgbClr val="FF33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dio 5">
        <a:dk1>
          <a:srgbClr val="000000"/>
        </a:dk1>
        <a:lt1>
          <a:srgbClr val="FFFFFF"/>
        </a:lt1>
        <a:dk2>
          <a:srgbClr val="FF0000"/>
        </a:dk2>
        <a:lt2>
          <a:srgbClr val="FFCC00"/>
        </a:lt2>
        <a:accent1>
          <a:srgbClr val="66CC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008A00"/>
        </a:accent6>
        <a:hlink>
          <a:srgbClr val="FF3300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dio 6">
        <a:dk1>
          <a:srgbClr val="666633"/>
        </a:dk1>
        <a:lt1>
          <a:srgbClr val="FFFFFF"/>
        </a:lt1>
        <a:dk2>
          <a:srgbClr val="000000"/>
        </a:dk2>
        <a:lt2>
          <a:srgbClr val="CC3300"/>
        </a:lt2>
        <a:accent1>
          <a:srgbClr val="8080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C0C0AA"/>
        </a:accent5>
        <a:accent6>
          <a:srgbClr val="E78A00"/>
        </a:accent6>
        <a:hlink>
          <a:srgbClr val="CC6600"/>
        </a:hlink>
        <a:folHlink>
          <a:srgbClr val="434B1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dio 7">
        <a:dk1>
          <a:srgbClr val="766997"/>
        </a:dk1>
        <a:lt1>
          <a:srgbClr val="FFFFFF"/>
        </a:lt1>
        <a:dk2>
          <a:srgbClr val="530901"/>
        </a:dk2>
        <a:lt2>
          <a:srgbClr val="FFFFFF"/>
        </a:lt2>
        <a:accent1>
          <a:srgbClr val="FF3300"/>
        </a:accent1>
        <a:accent2>
          <a:srgbClr val="CC6600"/>
        </a:accent2>
        <a:accent3>
          <a:srgbClr val="B3AAAA"/>
        </a:accent3>
        <a:accent4>
          <a:srgbClr val="DADADA"/>
        </a:accent4>
        <a:accent5>
          <a:srgbClr val="FFADAA"/>
        </a:accent5>
        <a:accent6>
          <a:srgbClr val="B95C00"/>
        </a:accent6>
        <a:hlink>
          <a:srgbClr val="FF9900"/>
        </a:hlink>
        <a:folHlink>
          <a:srgbClr val="99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dio 8">
        <a:dk1>
          <a:srgbClr val="666699"/>
        </a:dk1>
        <a:lt1>
          <a:srgbClr val="FFFFFF"/>
        </a:lt1>
        <a:dk2>
          <a:srgbClr val="4C004C"/>
        </a:dk2>
        <a:lt2>
          <a:srgbClr val="FFFFFF"/>
        </a:lt2>
        <a:accent1>
          <a:srgbClr val="0099CC"/>
        </a:accent1>
        <a:accent2>
          <a:srgbClr val="993366"/>
        </a:accent2>
        <a:accent3>
          <a:srgbClr val="B2AAB2"/>
        </a:accent3>
        <a:accent4>
          <a:srgbClr val="DADADA"/>
        </a:accent4>
        <a:accent5>
          <a:srgbClr val="AACAE2"/>
        </a:accent5>
        <a:accent6>
          <a:srgbClr val="8A2D5C"/>
        </a:accent6>
        <a:hlink>
          <a:srgbClr val="99CC00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dio 9">
        <a:dk1>
          <a:srgbClr val="565682"/>
        </a:dk1>
        <a:lt1>
          <a:srgbClr val="FFFFFF"/>
        </a:lt1>
        <a:dk2>
          <a:srgbClr val="1E1551"/>
        </a:dk2>
        <a:lt2>
          <a:srgbClr val="CCFFFF"/>
        </a:lt2>
        <a:accent1>
          <a:srgbClr val="33CCCC"/>
        </a:accent1>
        <a:accent2>
          <a:srgbClr val="009999"/>
        </a:accent2>
        <a:accent3>
          <a:srgbClr val="ABAAB3"/>
        </a:accent3>
        <a:accent4>
          <a:srgbClr val="DADADA"/>
        </a:accent4>
        <a:accent5>
          <a:srgbClr val="ADE2E2"/>
        </a:accent5>
        <a:accent6>
          <a:srgbClr val="008A8A"/>
        </a:accent6>
        <a:hlink>
          <a:srgbClr val="FF9900"/>
        </a:hlink>
        <a:folHlink>
          <a:srgbClr val="00598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dio 10">
        <a:dk1>
          <a:srgbClr val="CCCC99"/>
        </a:dk1>
        <a:lt1>
          <a:srgbClr val="FFFFFF"/>
        </a:lt1>
        <a:dk2>
          <a:srgbClr val="2E5D5C"/>
        </a:dk2>
        <a:lt2>
          <a:srgbClr val="FFFFFF"/>
        </a:lt2>
        <a:accent1>
          <a:srgbClr val="0099CC"/>
        </a:accent1>
        <a:accent2>
          <a:srgbClr val="D6E0E0"/>
        </a:accent2>
        <a:accent3>
          <a:srgbClr val="ADB6B5"/>
        </a:accent3>
        <a:accent4>
          <a:srgbClr val="DADADA"/>
        </a:accent4>
        <a:accent5>
          <a:srgbClr val="AACAE2"/>
        </a:accent5>
        <a:accent6>
          <a:srgbClr val="C2CBCB"/>
        </a:accent6>
        <a:hlink>
          <a:srgbClr val="CCCC99"/>
        </a:hlink>
        <a:folHlink>
          <a:srgbClr val="428A8C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Studio</Template>
  <TotalTime>61</TotalTime>
  <Words>131</Words>
  <Application>Microsoft Office PowerPoint</Application>
  <PresentationFormat>On-screen Show (4:3)</PresentationFormat>
  <Paragraphs>28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Arial Black</vt:lpstr>
      <vt:lpstr>Times New Roman</vt:lpstr>
      <vt:lpstr>Wingdings</vt:lpstr>
      <vt:lpstr>Studio</vt:lpstr>
      <vt:lpstr>Charlton Youth Soccer and Challenger Sports</vt:lpstr>
      <vt:lpstr>Challenger Sports Online Access</vt:lpstr>
      <vt:lpstr>Create Your Account</vt:lpstr>
      <vt:lpstr>Account Review and Confirmation</vt:lpstr>
      <vt:lpstr>Ready to use your complete Soccer Coaching Resource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Charlton Youth Soccer and Challenger Sports</dc:title>
  <dc:creator>lnazer</dc:creator>
  <cp:lastModifiedBy>Gammetto</cp:lastModifiedBy>
  <cp:revision>2</cp:revision>
  <dcterms:created xsi:type="dcterms:W3CDTF">2012-03-20T14:59:29Z</dcterms:created>
  <dcterms:modified xsi:type="dcterms:W3CDTF">2012-12-15T20:03:13Z</dcterms:modified>
</cp:coreProperties>
</file>