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474" autoAdjust="0"/>
    <p:restoredTop sz="86345" autoAdjust="0"/>
  </p:normalViewPr>
  <p:slideViewPr>
    <p:cSldViewPr>
      <p:cViewPr varScale="1">
        <p:scale>
          <a:sx n="46" d="100"/>
          <a:sy n="46" d="100"/>
        </p:scale>
        <p:origin x="-768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EF8BFD-E240-4ABF-8510-A8D019FD2872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D2B6FD-7E39-4E82-B494-115F9FE3F0D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2B6FD-7E39-4E82-B494-115F9FE3F0D2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2B6FD-7E39-4E82-B494-115F9FE3F0D2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AEC2-C0F2-45A4-B863-8596F3ED8BD0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525A1-04E1-4D6F-8479-262A259FA5D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AEC2-C0F2-45A4-B863-8596F3ED8BD0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525A1-04E1-4D6F-8479-262A259FA5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AEC2-C0F2-45A4-B863-8596F3ED8BD0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525A1-04E1-4D6F-8479-262A259FA5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AEC2-C0F2-45A4-B863-8596F3ED8BD0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525A1-04E1-4D6F-8479-262A259FA5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AEC2-C0F2-45A4-B863-8596F3ED8BD0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65525A1-04E1-4D6F-8479-262A259FA5D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AEC2-C0F2-45A4-B863-8596F3ED8BD0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525A1-04E1-4D6F-8479-262A259FA5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AEC2-C0F2-45A4-B863-8596F3ED8BD0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525A1-04E1-4D6F-8479-262A259FA5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AEC2-C0F2-45A4-B863-8596F3ED8BD0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525A1-04E1-4D6F-8479-262A259FA5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AEC2-C0F2-45A4-B863-8596F3ED8BD0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525A1-04E1-4D6F-8479-262A259FA5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AEC2-C0F2-45A4-B863-8596F3ED8BD0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525A1-04E1-4D6F-8479-262A259FA5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AEC2-C0F2-45A4-B863-8596F3ED8BD0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525A1-04E1-4D6F-8479-262A259FA5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663AEC2-C0F2-45A4-B863-8596F3ED8BD0}" type="datetimeFigureOut">
              <a:rPr lang="en-US" smtClean="0"/>
              <a:t>12/31/2011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65525A1-04E1-4D6F-8479-262A259FA5DE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81000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Fair Lawn All-Sports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2514600"/>
            <a:ext cx="6400800" cy="7620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All Sports For All Kids</a:t>
            </a:r>
            <a:endParaRPr 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All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Sports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26" name="Picture 2" descr="Online Sports Betti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524000"/>
            <a:ext cx="5029200" cy="434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For All Kids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590800"/>
            <a:ext cx="7848600" cy="2895600"/>
          </a:xfrm>
        </p:spPr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286000" y="3048000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34" name="Picture 2" descr="Do after school sports hel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099" y="2667000"/>
            <a:ext cx="7818117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211</TotalTime>
  <Words>15</Words>
  <Application>Microsoft Office PowerPoint</Application>
  <PresentationFormat>On-screen Show (4:3)</PresentationFormat>
  <Paragraphs>6</Paragraphs>
  <Slides>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Apex</vt:lpstr>
      <vt:lpstr>Fair Lawn All-Sports</vt:lpstr>
      <vt:lpstr>All Sports</vt:lpstr>
      <vt:lpstr>For All Kids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Fair Lawn All-Sports</dc:title>
  <dc:creator>User</dc:creator>
  <cp:lastModifiedBy>User</cp:lastModifiedBy>
  <cp:revision>18</cp:revision>
  <dcterms:created xsi:type="dcterms:W3CDTF">2011-12-31T17:08:57Z</dcterms:created>
  <dcterms:modified xsi:type="dcterms:W3CDTF">2011-12-31T20:40:13Z</dcterms:modified>
</cp:coreProperties>
</file>