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C7BCF2-AB7E-49F9-B4FC-47A3066B733D}" type="datetimeFigureOut">
              <a:rPr lang="en-US" smtClean="0"/>
              <a:pPr/>
              <a:t>2/21/2016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DC1020-6B0B-4422-A2CD-9A6AE371388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DC1020-6B0B-4422-A2CD-9A6AE3713888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DC1020-6B0B-4422-A2CD-9A6AE3713888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DC1020-6B0B-4422-A2CD-9A6AE3713888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C0264-7F50-44D1-859B-D4DE3BDCC2C4}" type="datetimeFigureOut">
              <a:rPr lang="en-US" smtClean="0"/>
              <a:pPr/>
              <a:t>2/21/2016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0E18A-2C66-46A2-BCC6-58D7B0B799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C0264-7F50-44D1-859B-D4DE3BDCC2C4}" type="datetimeFigureOut">
              <a:rPr lang="en-US" smtClean="0"/>
              <a:pPr/>
              <a:t>2/21/2016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0E18A-2C66-46A2-BCC6-58D7B0B799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C0264-7F50-44D1-859B-D4DE3BDCC2C4}" type="datetimeFigureOut">
              <a:rPr lang="en-US" smtClean="0"/>
              <a:pPr/>
              <a:t>2/21/2016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0E18A-2C66-46A2-BCC6-58D7B0B799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C0264-7F50-44D1-859B-D4DE3BDCC2C4}" type="datetimeFigureOut">
              <a:rPr lang="en-US" smtClean="0"/>
              <a:pPr/>
              <a:t>2/21/2016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0E18A-2C66-46A2-BCC6-58D7B0B799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C0264-7F50-44D1-859B-D4DE3BDCC2C4}" type="datetimeFigureOut">
              <a:rPr lang="en-US" smtClean="0"/>
              <a:pPr/>
              <a:t>2/21/2016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0E18A-2C66-46A2-BCC6-58D7B0B799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C0264-7F50-44D1-859B-D4DE3BDCC2C4}" type="datetimeFigureOut">
              <a:rPr lang="en-US" smtClean="0"/>
              <a:pPr/>
              <a:t>2/21/2016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0E18A-2C66-46A2-BCC6-58D7B0B799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C0264-7F50-44D1-859B-D4DE3BDCC2C4}" type="datetimeFigureOut">
              <a:rPr lang="en-US" smtClean="0"/>
              <a:pPr/>
              <a:t>2/21/2016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0E18A-2C66-46A2-BCC6-58D7B0B799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C0264-7F50-44D1-859B-D4DE3BDCC2C4}" type="datetimeFigureOut">
              <a:rPr lang="en-US" smtClean="0"/>
              <a:pPr/>
              <a:t>2/21/2016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0E18A-2C66-46A2-BCC6-58D7B0B799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C0264-7F50-44D1-859B-D4DE3BDCC2C4}" type="datetimeFigureOut">
              <a:rPr lang="en-US" smtClean="0"/>
              <a:pPr/>
              <a:t>2/21/2016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0E18A-2C66-46A2-BCC6-58D7B0B799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C0264-7F50-44D1-859B-D4DE3BDCC2C4}" type="datetimeFigureOut">
              <a:rPr lang="en-US" smtClean="0"/>
              <a:pPr/>
              <a:t>2/21/2016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0E18A-2C66-46A2-BCC6-58D7B0B799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C0264-7F50-44D1-859B-D4DE3BDCC2C4}" type="datetimeFigureOut">
              <a:rPr lang="en-US" smtClean="0"/>
              <a:pPr/>
              <a:t>2/21/2016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0E18A-2C66-46A2-BCC6-58D7B0B799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3C0264-7F50-44D1-859B-D4DE3BDCC2C4}" type="datetimeFigureOut">
              <a:rPr lang="en-US" smtClean="0"/>
              <a:pPr/>
              <a:t>2/21/2016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00E18A-2C66-46A2-BCC6-58D7B0B799F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- Coach Cancellation Request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Coach can click the “Cancel Request” button</a:t>
            </a:r>
          </a:p>
          <a:p>
            <a:r>
              <a:rPr lang="en-US" dirty="0" smtClean="0"/>
              <a:t>Must enter the valid reason and be within minimum time requirements</a:t>
            </a:r>
          </a:p>
          <a:p>
            <a:r>
              <a:rPr lang="en-US" dirty="0" smtClean="0"/>
              <a:t>This will send the request to MAYS</a:t>
            </a:r>
          </a:p>
          <a:p>
            <a:r>
              <a:rPr lang="en-US" dirty="0" smtClean="0"/>
              <a:t>If MAYS Approve it the game is cancelled</a:t>
            </a:r>
          </a:p>
          <a:p>
            <a:r>
              <a:rPr lang="en-US" dirty="0" smtClean="0"/>
              <a:t>Notices will go out and the game will start the rescheduling process</a:t>
            </a:r>
          </a:p>
          <a:p>
            <a:r>
              <a:rPr lang="en-US" dirty="0" smtClean="0"/>
              <a:t>Email to Coach if Not Approved</a:t>
            </a:r>
          </a:p>
          <a:p>
            <a:r>
              <a:rPr lang="en-US" dirty="0" smtClean="0"/>
              <a:t>Tracking in MAYS and Smgr Rescheduling Module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dirty="0" smtClean="0"/>
              <a:t>Game Cancellation Cont.</a:t>
            </a:r>
            <a:endParaRPr lang="en-US" dirty="0"/>
          </a:p>
        </p:txBody>
      </p:sp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8800" y="1143000"/>
            <a:ext cx="4953000" cy="1135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" y="3276600"/>
            <a:ext cx="8223250" cy="317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457200" y="2438400"/>
            <a:ext cx="82995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 page requiring the reason pops up for the Coach to fill out.  Instructions and rules </a:t>
            </a:r>
          </a:p>
          <a:p>
            <a:r>
              <a:rPr lang="en-US" dirty="0" smtClean="0"/>
              <a:t>Are displayed on the page so the coach knows what is required to Cancel.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Game Selection page for cancellation request – Click the Select button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3119814"/>
            <a:ext cx="8229600" cy="1486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Enter reason for cancellation request and click send.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3410" y="2647791"/>
            <a:ext cx="7917180" cy="2430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request is shown in the queue on the MAYSL site as waiting for approval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6310" y="3188811"/>
            <a:ext cx="7231380" cy="1348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141</Words>
  <Application>Microsoft Office PowerPoint</Application>
  <PresentationFormat>On-screen Show (4:3)</PresentationFormat>
  <Paragraphs>19</Paragraphs>
  <Slides>5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New - Coach Cancellation Request</vt:lpstr>
      <vt:lpstr>Game Cancellation Cont.</vt:lpstr>
      <vt:lpstr>Game Selection page for cancellation request – Click the Select button</vt:lpstr>
      <vt:lpstr>Enter reason for cancellation request and click send.</vt:lpstr>
      <vt:lpstr>The request is shown in the queue on the MAYSL site as waiting for approval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New - Coach Cancellation Request</dc:title>
  <dc:creator>User</dc:creator>
  <cp:lastModifiedBy>Teradyne User</cp:lastModifiedBy>
  <cp:revision>3</cp:revision>
  <dcterms:created xsi:type="dcterms:W3CDTF">2015-03-28T20:49:42Z</dcterms:created>
  <dcterms:modified xsi:type="dcterms:W3CDTF">2016-02-21T19:32:59Z</dcterms:modified>
</cp:coreProperties>
</file>