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pPr/>
              <a:t>2/21/2016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Email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</Words>
  <Application>Microsoft Office PowerPoint</Application>
  <PresentationFormat>On-screen Show (4:3)</PresentationFormat>
  <Paragraphs>12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Teradyne User</cp:lastModifiedBy>
  <cp:revision>1</cp:revision>
  <dcterms:created xsi:type="dcterms:W3CDTF">2014-04-18T15:42:07Z</dcterms:created>
  <dcterms:modified xsi:type="dcterms:W3CDTF">2016-02-21T19:37:44Z</dcterms:modified>
</cp:coreProperties>
</file>