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2" r:id="rId3"/>
    <p:sldId id="263" r:id="rId4"/>
    <p:sldId id="264" r:id="rId5"/>
    <p:sldId id="265" r:id="rId6"/>
    <p:sldId id="266" r:id="rId7"/>
    <p:sldId id="260" r:id="rId8"/>
    <p:sldId id="261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DeVito" initials="PD" lastIdx="1" clrIdx="0">
    <p:extLst>
      <p:ext uri="{19B8F6BF-5375-455C-9EA6-DF929625EA0E}">
        <p15:presenceInfo xmlns:p15="http://schemas.microsoft.com/office/powerpoint/2012/main" userId="Paul DeVi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8" autoAdjust="0"/>
    <p:restoredTop sz="87102" autoAdjust="0"/>
  </p:normalViewPr>
  <p:slideViewPr>
    <p:cSldViewPr>
      <p:cViewPr varScale="1">
        <p:scale>
          <a:sx n="68" d="100"/>
          <a:sy n="68" d="100"/>
        </p:scale>
        <p:origin x="15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B607B-0E6D-4A78-8D4B-D2A77DFA86D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75C1B-36CA-4DE6-9175-85D0C59EA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895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75C1B-36CA-4DE6-9175-85D0C59EA7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0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9A37DF9-3635-41AC-B8AE-EF7B9F9779F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1570205-EA9F-4C27-B609-3C74CA2AB4D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Grafton Soccer Club</a:t>
            </a:r>
            <a:br>
              <a:rPr lang="en-US" dirty="0"/>
            </a:br>
            <a:r>
              <a:rPr lang="en-US" dirty="0"/>
              <a:t>Revolution Academy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419600"/>
            <a:ext cx="1524000" cy="152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74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Revs academy schedule will include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 60-90 minute training sessions per week</a:t>
            </a:r>
          </a:p>
          <a:p>
            <a:r>
              <a:rPr lang="en-US" dirty="0"/>
              <a:t>1 Game </a:t>
            </a:r>
          </a:p>
          <a:p>
            <a:r>
              <a:rPr lang="en-US" dirty="0"/>
              <a:t>1 60 minute skills session optional</a:t>
            </a:r>
          </a:p>
          <a:p>
            <a:endParaRPr lang="en-US" dirty="0"/>
          </a:p>
          <a:p>
            <a:r>
              <a:rPr lang="en-US" dirty="0"/>
              <a:t>Players will not be allowed to play club soccer </a:t>
            </a:r>
          </a:p>
          <a:p>
            <a:r>
              <a:rPr lang="en-US" dirty="0"/>
              <a:t>Commitment is for one year (Fall and Spring seasons)</a:t>
            </a:r>
          </a:p>
        </p:txBody>
      </p:sp>
    </p:spTree>
    <p:extLst>
      <p:ext uri="{BB962C8B-B14F-4D97-AF65-F5344CB8AC3E}">
        <p14:creationId xmlns:p14="http://schemas.microsoft.com/office/powerpoint/2010/main" val="208296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session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League play will be U14 Mays</a:t>
            </a:r>
          </a:p>
          <a:p>
            <a:r>
              <a:rPr lang="en-US" dirty="0"/>
              <a:t>Exist the option of promotion to Maple (depending on if the team’s opponent’s in Mays are competitive)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0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Includes </a:t>
            </a:r>
          </a:p>
          <a:p>
            <a:pPr lvl="1"/>
            <a:r>
              <a:rPr lang="en-US" dirty="0"/>
              <a:t>GSC League Fees</a:t>
            </a:r>
          </a:p>
          <a:p>
            <a:pPr lvl="1"/>
            <a:r>
              <a:rPr lang="en-US" dirty="0"/>
              <a:t>Maple or Mays League Fees</a:t>
            </a:r>
          </a:p>
          <a:p>
            <a:pPr lvl="1"/>
            <a:r>
              <a:rPr lang="en-US" dirty="0"/>
              <a:t>Coaching Fees (for Rev’s coach) </a:t>
            </a:r>
          </a:p>
          <a:p>
            <a:pPr lvl="1"/>
            <a:r>
              <a:rPr lang="en-US" dirty="0"/>
              <a:t>Skills Academy Fees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Will be less than $1,000 for the year</a:t>
            </a:r>
          </a:p>
        </p:txBody>
      </p:sp>
    </p:spTree>
    <p:extLst>
      <p:ext uri="{BB962C8B-B14F-4D97-AF65-F5344CB8AC3E}">
        <p14:creationId xmlns:p14="http://schemas.microsoft.com/office/powerpoint/2010/main" val="3755217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508000"/>
            <a:ext cx="7024744" cy="1143000"/>
          </a:xfrm>
        </p:spPr>
        <p:txBody>
          <a:bodyPr/>
          <a:lstStyle/>
          <a:p>
            <a:r>
              <a:rPr lang="en-US" dirty="0"/>
              <a:t>Carlos Costa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41500"/>
            <a:ext cx="5633533" cy="350897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Bachelor of Science in Physical Education</a:t>
            </a:r>
          </a:p>
          <a:p>
            <a:r>
              <a:rPr lang="en-US" dirty="0"/>
              <a:t>Master's Degree in Health Education</a:t>
            </a:r>
          </a:p>
          <a:p>
            <a:r>
              <a:rPr lang="en-US" dirty="0"/>
              <a:t>NSCAA Regional Diploma</a:t>
            </a:r>
          </a:p>
          <a:p>
            <a:r>
              <a:rPr lang="en-US" dirty="0"/>
              <a:t>NSCAA National Diploma</a:t>
            </a:r>
          </a:p>
          <a:p>
            <a:r>
              <a:rPr lang="en-US" dirty="0"/>
              <a:t>NSCAA Advanced National Diploma</a:t>
            </a:r>
          </a:p>
          <a:p>
            <a:r>
              <a:rPr lang="en-US" dirty="0"/>
              <a:t>Former Coach Bellingham HS</a:t>
            </a:r>
          </a:p>
          <a:p>
            <a:r>
              <a:rPr lang="en-US" b="1" dirty="0"/>
              <a:t>Employment</a:t>
            </a:r>
          </a:p>
          <a:p>
            <a:r>
              <a:rPr lang="en-US" dirty="0"/>
              <a:t>Bellingham High School</a:t>
            </a:r>
          </a:p>
          <a:p>
            <a:r>
              <a:rPr lang="en-US" dirty="0"/>
              <a:t>Santa Clara Soccer School</a:t>
            </a:r>
          </a:p>
          <a:p>
            <a:r>
              <a:rPr lang="en-US" dirty="0"/>
              <a:t>New England Revolution Academy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5" y="304800"/>
            <a:ext cx="2057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1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228600"/>
            <a:ext cx="7024744" cy="1143000"/>
          </a:xfrm>
        </p:spPr>
        <p:txBody>
          <a:bodyPr/>
          <a:lstStyle/>
          <a:p>
            <a:r>
              <a:rPr lang="en-US" dirty="0"/>
              <a:t>Tryouts 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Boys </a:t>
            </a:r>
          </a:p>
          <a:p>
            <a:r>
              <a:rPr lang="en-US" dirty="0"/>
              <a:t>Tuesday May 31st 6:30 - 7:30 @Riverview</a:t>
            </a:r>
          </a:p>
          <a:p>
            <a:r>
              <a:rPr lang="en-US" dirty="0"/>
              <a:t>Wednesday June 1st 5:30 - 6:30 @ Riverview</a:t>
            </a:r>
          </a:p>
          <a:p>
            <a:endParaRPr lang="en-US" dirty="0"/>
          </a:p>
          <a:p>
            <a:pPr marL="68580" indent="0">
              <a:buNone/>
            </a:pPr>
            <a:endParaRPr lang="en-US" dirty="0"/>
          </a:p>
          <a:p>
            <a:r>
              <a:rPr lang="en-US" dirty="0"/>
              <a:t>Girls </a:t>
            </a:r>
          </a:p>
          <a:p>
            <a:r>
              <a:rPr lang="en-US" dirty="0"/>
              <a:t>Tuesday May 31st 5:30- 6:30 @Riverview</a:t>
            </a:r>
          </a:p>
          <a:p>
            <a:r>
              <a:rPr lang="en-US" dirty="0"/>
              <a:t>Wednesday June 1st 6:30 - 7:30 @ Riverview</a:t>
            </a:r>
          </a:p>
          <a:p>
            <a:pPr marL="68580" indent="0">
              <a:buNone/>
            </a:pPr>
            <a:endParaRPr lang="en-US" dirty="0"/>
          </a:p>
          <a:p>
            <a:r>
              <a:rPr lang="en-US" dirty="0"/>
              <a:t>The first night will be small area games</a:t>
            </a:r>
          </a:p>
          <a:p>
            <a:r>
              <a:rPr lang="en-US" dirty="0"/>
              <a:t>The second night will be large field scrimmage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05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Soccer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648200"/>
          </a:xfrm>
        </p:spPr>
        <p:txBody>
          <a:bodyPr>
            <a:normAutofit/>
          </a:bodyPr>
          <a:lstStyle/>
          <a:p>
            <a:r>
              <a:rPr lang="en-US" dirty="0"/>
              <a:t>100 different coaches = </a:t>
            </a:r>
          </a:p>
          <a:p>
            <a:pPr lvl="1"/>
            <a:r>
              <a:rPr lang="en-US" sz="2400" dirty="0"/>
              <a:t>100 different languages +</a:t>
            </a:r>
          </a:p>
          <a:p>
            <a:pPr lvl="1"/>
            <a:r>
              <a:rPr lang="en-US" sz="2400" dirty="0"/>
              <a:t>100 different game and practice philosophies +</a:t>
            </a:r>
          </a:p>
          <a:p>
            <a:pPr lvl="1"/>
            <a:r>
              <a:rPr lang="en-US" sz="2400" dirty="0"/>
              <a:t>100 technical and tactical philosophies +</a:t>
            </a:r>
          </a:p>
          <a:p>
            <a:r>
              <a:rPr lang="en-US" dirty="0"/>
              <a:t>11 different clubs with</a:t>
            </a:r>
          </a:p>
          <a:p>
            <a:pPr lvl="1"/>
            <a:r>
              <a:rPr lang="en-US" sz="2400" dirty="0"/>
              <a:t>11 different languages</a:t>
            </a:r>
          </a:p>
          <a:p>
            <a:pPr lvl="1"/>
            <a:r>
              <a:rPr lang="en-US" sz="2400" dirty="0"/>
              <a:t>11 different game and practice</a:t>
            </a:r>
          </a:p>
          <a:p>
            <a:pPr lvl="1"/>
            <a:r>
              <a:rPr lang="en-US" sz="2400" dirty="0"/>
              <a:t>11 different technical and Tactical philosophies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196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does is equal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confused Kid</a:t>
            </a:r>
          </a:p>
          <a:p>
            <a:r>
              <a:rPr lang="en-US" dirty="0"/>
              <a:t>One frustrated Kid </a:t>
            </a:r>
          </a:p>
          <a:p>
            <a:r>
              <a:rPr lang="en-US" dirty="0"/>
              <a:t>One kid less likely to have success and fun in soccer</a:t>
            </a:r>
          </a:p>
          <a:p>
            <a:r>
              <a:rPr lang="en-US" b="1" u="sng" dirty="0"/>
              <a:t>One Hot Mess!!!!!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17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11195"/>
            <a:ext cx="7024744" cy="64873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One Game</a:t>
            </a:r>
          </a:p>
        </p:txBody>
      </p:sp>
      <p:sp>
        <p:nvSpPr>
          <p:cNvPr id="4" name="Oval 3"/>
          <p:cNvSpPr/>
          <p:nvPr/>
        </p:nvSpPr>
        <p:spPr>
          <a:xfrm>
            <a:off x="1043490" y="1359931"/>
            <a:ext cx="7262310" cy="5117069"/>
          </a:xfrm>
          <a:prstGeom prst="ellips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743200"/>
            <a:ext cx="1552381" cy="20571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41476" y="2896608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One Language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9169" y="342899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One Style of Play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1407" y="4040435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One Curriculum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28269" y="4756280"/>
            <a:ext cx="1752600" cy="457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Academy skills sessions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91508" y="5220350"/>
            <a:ext cx="1752600" cy="457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Academy Squads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81919" y="3428999"/>
            <a:ext cx="1886315" cy="13713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Academy Coaches Group Training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87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  <a:p>
            <a:r>
              <a:rPr lang="en-US" dirty="0"/>
              <a:t>Language</a:t>
            </a:r>
          </a:p>
          <a:p>
            <a:r>
              <a:rPr lang="en-US" dirty="0"/>
              <a:t>Less Confusion </a:t>
            </a:r>
          </a:p>
          <a:p>
            <a:r>
              <a:rPr lang="en-US" dirty="0"/>
              <a:t>Easier Transitions</a:t>
            </a:r>
          </a:p>
          <a:p>
            <a:endParaRPr lang="en-US" dirty="0"/>
          </a:p>
          <a:p>
            <a:r>
              <a:rPr lang="en-US" dirty="0"/>
              <a:t>Happier kids that are more likely to stick around longer</a:t>
            </a:r>
          </a:p>
        </p:txBody>
      </p:sp>
    </p:spTree>
    <p:extLst>
      <p:ext uri="{BB962C8B-B14F-4D97-AF65-F5344CB8AC3E}">
        <p14:creationId xmlns:p14="http://schemas.microsoft.com/office/powerpoint/2010/main" val="239182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72536"/>
          </a:xfrm>
        </p:spPr>
        <p:txBody>
          <a:bodyPr>
            <a:normAutofit fontScale="90000"/>
          </a:bodyPr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004" y="1752600"/>
            <a:ext cx="6777317" cy="4495800"/>
          </a:xfrm>
        </p:spPr>
        <p:txBody>
          <a:bodyPr/>
          <a:lstStyle/>
          <a:p>
            <a:r>
              <a:rPr lang="en-US" b="1" dirty="0"/>
              <a:t>Skills Academy </a:t>
            </a:r>
            <a:r>
              <a:rPr lang="en-US" dirty="0"/>
              <a:t>– Professional Training night one night a week</a:t>
            </a:r>
          </a:p>
          <a:p>
            <a:r>
              <a:rPr lang="en-US" b="1" dirty="0"/>
              <a:t>Group night training </a:t>
            </a:r>
            <a:r>
              <a:rPr lang="en-US" dirty="0"/>
              <a:t>– Professional coach mentoring our U8 and U10 coaches </a:t>
            </a:r>
          </a:p>
          <a:p>
            <a:r>
              <a:rPr lang="en-US" b="1" dirty="0"/>
              <a:t>Academy Squads </a:t>
            </a:r>
            <a:r>
              <a:rPr lang="en-US" dirty="0"/>
              <a:t>– selected teams that train with a professional coach 2 days a week with one game (would preclude a child from playing club)</a:t>
            </a:r>
          </a:p>
          <a:p>
            <a:r>
              <a:rPr lang="en-US" b="1" dirty="0"/>
              <a:t>Technical Director </a:t>
            </a:r>
            <a:r>
              <a:rPr lang="en-US" dirty="0"/>
              <a:t>– 3 hours per week would handle all details and parent interaction with Rev’s program</a:t>
            </a:r>
          </a:p>
        </p:txBody>
      </p:sp>
    </p:spTree>
    <p:extLst>
      <p:ext uri="{BB962C8B-B14F-4D97-AF65-F5344CB8AC3E}">
        <p14:creationId xmlns:p14="http://schemas.microsoft.com/office/powerpoint/2010/main" val="188719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3452310" cy="572536"/>
          </a:xfrm>
        </p:spPr>
        <p:txBody>
          <a:bodyPr>
            <a:normAutofit fontScale="90000"/>
          </a:bodyPr>
          <a:lstStyle/>
          <a:p>
            <a:r>
              <a:rPr lang="en-US" dirty="0"/>
              <a:t>Time Crunch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232429"/>
          </a:xfrm>
        </p:spPr>
        <p:txBody>
          <a:bodyPr>
            <a:normAutofit fontScale="92500"/>
          </a:bodyPr>
          <a:lstStyle/>
          <a:p>
            <a:r>
              <a:rPr lang="en-US" dirty="0"/>
              <a:t>GSC  			2-3 sessions per week</a:t>
            </a:r>
          </a:p>
          <a:p>
            <a:r>
              <a:rPr lang="en-US" dirty="0"/>
              <a:t>Club Soccer		3-5 sessions per week</a:t>
            </a:r>
          </a:p>
          <a:p>
            <a:r>
              <a:rPr lang="en-US" dirty="0"/>
              <a:t>Other Sports		2-3 sessions per week</a:t>
            </a:r>
          </a:p>
          <a:p>
            <a:endParaRPr lang="en-US" dirty="0"/>
          </a:p>
          <a:p>
            <a:pPr lvl="1"/>
            <a:r>
              <a:rPr lang="en-US" sz="3200" b="1" dirty="0"/>
              <a:t>5-8 sessions a week of Soccer plus other sports</a:t>
            </a:r>
          </a:p>
          <a:p>
            <a:pPr lvl="1"/>
            <a:r>
              <a:rPr lang="en-US" sz="3200" b="1" dirty="0"/>
              <a:t>“Burnout in Youth Sports” 156K google hits</a:t>
            </a:r>
          </a:p>
        </p:txBody>
      </p:sp>
    </p:spTree>
    <p:extLst>
      <p:ext uri="{BB962C8B-B14F-4D97-AF65-F5344CB8AC3E}">
        <p14:creationId xmlns:p14="http://schemas.microsoft.com/office/powerpoint/2010/main" val="184707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78" y="762000"/>
            <a:ext cx="7024744" cy="838200"/>
          </a:xfrm>
        </p:spPr>
        <p:txBody>
          <a:bodyPr/>
          <a:lstStyle/>
          <a:p>
            <a:r>
              <a:rPr lang="en-US" dirty="0"/>
              <a:t>Better Way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Rev’s Academy Squad replaces both Town and Club teams</a:t>
            </a:r>
          </a:p>
          <a:p>
            <a:r>
              <a:rPr lang="en-US" b="1" dirty="0"/>
              <a:t>Decrease in sessions per week of 2-3 (From 5-8 down to 3-4)</a:t>
            </a:r>
          </a:p>
          <a:p>
            <a:r>
              <a:rPr lang="en-US" dirty="0"/>
              <a:t>Would allow kids to freely play other sports without nearly the amount of conflicts</a:t>
            </a:r>
          </a:p>
        </p:txBody>
      </p:sp>
    </p:spTree>
    <p:extLst>
      <p:ext uri="{BB962C8B-B14F-4D97-AF65-F5344CB8AC3E}">
        <p14:creationId xmlns:p14="http://schemas.microsoft.com/office/powerpoint/2010/main" val="4001887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Soccer recommends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Sessions per week at U12 and U13</a:t>
            </a:r>
          </a:p>
          <a:p>
            <a:r>
              <a:rPr lang="en-US" dirty="0"/>
              <a:t>2 90 minute training session </a:t>
            </a:r>
          </a:p>
          <a:p>
            <a:r>
              <a:rPr lang="en-US" dirty="0"/>
              <a:t>1 70 minute game</a:t>
            </a:r>
          </a:p>
        </p:txBody>
      </p:sp>
    </p:spTree>
    <p:extLst>
      <p:ext uri="{BB962C8B-B14F-4D97-AF65-F5344CB8AC3E}">
        <p14:creationId xmlns:p14="http://schemas.microsoft.com/office/powerpoint/2010/main" val="1054878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16750</TotalTime>
  <Words>329</Words>
  <Application>Microsoft Office PowerPoint</Application>
  <PresentationFormat>On-screen Show (4:3)</PresentationFormat>
  <Paragraphs>91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Grafton Soccer Club Revolution Academy</vt:lpstr>
      <vt:lpstr>Current Soccer Environment</vt:lpstr>
      <vt:lpstr>What does is equal </vt:lpstr>
      <vt:lpstr>One Game</vt:lpstr>
      <vt:lpstr>Consistent</vt:lpstr>
      <vt:lpstr>Components</vt:lpstr>
      <vt:lpstr>Time Crunch</vt:lpstr>
      <vt:lpstr>Better Way </vt:lpstr>
      <vt:lpstr>US Soccer recommends</vt:lpstr>
      <vt:lpstr>Revs academy schedule will include </vt:lpstr>
      <vt:lpstr>Fall session </vt:lpstr>
      <vt:lpstr>Cost </vt:lpstr>
      <vt:lpstr>Carlos Costa</vt:lpstr>
      <vt:lpstr>Tryouts  </vt:lpstr>
    </vt:vector>
  </TitlesOfParts>
  <Company>PGI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Grafton Soccer Club Coaches Meeting</dc:title>
  <dc:creator>DeVito, Paul</dc:creator>
  <cp:lastModifiedBy>Paul DeVito</cp:lastModifiedBy>
  <cp:revision>157</cp:revision>
  <dcterms:created xsi:type="dcterms:W3CDTF">2013-03-17T22:28:34Z</dcterms:created>
  <dcterms:modified xsi:type="dcterms:W3CDTF">2016-05-19T23:59:06Z</dcterms:modified>
</cp:coreProperties>
</file>