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56" r:id="rId2"/>
    <p:sldId id="260" r:id="rId3"/>
    <p:sldId id="263" r:id="rId4"/>
    <p:sldId id="267" r:id="rId5"/>
    <p:sldId id="264" r:id="rId6"/>
    <p:sldId id="262" r:id="rId7"/>
    <p:sldId id="265" r:id="rId8"/>
    <p:sldId id="266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AD7B74-035D-4D95-97EB-001149556472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A8937D-765A-4C77-A55A-3A04732B84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6400800" cy="14478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D208-DB44-4670-8A5C-A79D3C652F32}" type="datetime1">
              <a:rPr lang="en-US" smtClean="0"/>
              <a:pPr/>
              <a:t>8/18/2017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GRAFTON SOCCER CLUB</a:t>
            </a: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2954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82880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19CC-12F1-4B54-A4DD-DE8CECA43121}" type="datetime1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GRAFTON SOCCER CLUB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31EDF-DAF4-499B-BC44-507BA949954A}" type="datetime1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GRAFTON SOCCER CLUB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85800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F50BC-A561-46E0-A8BF-3A5B842B33BC}" type="datetime1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GRAFTON SOCCER CLUB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97552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pic>
        <p:nvPicPr>
          <p:cNvPr id="2050" name="Picture 2" descr="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9144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GRAFTON SOCCER CLUB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947F-4984-421C-9B70-784FF9420AE5}" type="datetime1">
              <a:rPr lang="en-US" smtClean="0"/>
              <a:pPr/>
              <a:t>8/18/2017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061371C-BE2E-404D-8CE1-F2F523069C4E}" type="datetime1">
              <a:rPr lang="en-US" smtClean="0"/>
              <a:pPr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GRAFTON SOCCER CLUB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D366D-41BD-47A7-8C89-2C56D148526B}" type="datetime1">
              <a:rPr lang="en-US" smtClean="0"/>
              <a:pPr/>
              <a:t>8/18/2017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r>
              <a:rPr lang="en-US" smtClean="0"/>
              <a:t>GRAFTON SOCCER CLUB</a:t>
            </a:r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BB154-EF30-4BCD-8DD2-D769A7C9AE49}" type="datetime1">
              <a:rPr lang="en-US" smtClean="0"/>
              <a:pPr/>
              <a:t>8/18/2017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GRAFTON SOCCER CLUB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2544-B3EE-470E-A8F8-75D0F308F178}" type="datetime1">
              <a:rPr lang="en-US" smtClean="0"/>
              <a:pPr/>
              <a:t>8/18/2017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GRAFTON SOCCER CLUB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E497-156F-449B-A631-66EE19AF6BA3}" type="datetime1">
              <a:rPr lang="en-US" smtClean="0"/>
              <a:pPr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r>
              <a:rPr lang="en-US" smtClean="0"/>
              <a:t>GRAFTON SOCCER CLUB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75E6131-A094-4D39-8514-3721A6884AD8}" type="datetime1">
              <a:rPr lang="en-US" smtClean="0"/>
              <a:pPr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r>
              <a:rPr lang="en-US" smtClean="0"/>
              <a:t>GRAFTON SOCCER CLUB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2623E0D-0884-4031-B23A-C86CC2982559}" type="datetime1">
              <a:rPr lang="en-US" smtClean="0"/>
              <a:pPr/>
              <a:t>8/18/2017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GRAFTON SOCCER CLUB</a:t>
            </a: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72BC5E2-F1FF-4538-BF4A-D45BC1FC6A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ortsmanager.us/OrgManager/MAYSL.htm" TargetMode="External"/><Relationship Id="rId2" Type="http://schemas.openxmlformats.org/officeDocument/2006/relationships/hyperlink" Target="http://www.fifa.com/worldfootball/lawsofthegame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gscsoccer.org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Ciro Toscano</a:t>
            </a:r>
          </a:p>
          <a:p>
            <a:r>
              <a:rPr lang="en-US" dirty="0" smtClean="0"/>
              <a:t>MAYSL Town </a:t>
            </a:r>
            <a:r>
              <a:rPr lang="en-US" dirty="0" smtClean="0"/>
              <a:t>Rep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Coaches Meeting Travel League Overview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GRAFTON SOCCER CLUB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Overview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/>
              <a:t>Grafton Soccer Club participates in the Midland Area Youth Soccer League (MAYSL)</a:t>
            </a:r>
          </a:p>
          <a:p>
            <a:r>
              <a:rPr lang="en-US" sz="2400" dirty="0" smtClean="0"/>
              <a:t>WHAT TO DO: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BEFORE THE FIRST GAME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BEFORE EACH GAME/AT THE START OF THE GAME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DURING THE GAME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AFTER THE GAME</a:t>
            </a:r>
          </a:p>
          <a:p>
            <a:r>
              <a:rPr lang="en-US" sz="2400" dirty="0" smtClean="0"/>
              <a:t>WHERE TO FIND INFORMATION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LEAGUE RULES AND BYLAWS</a:t>
            </a: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/>
              <a:t>SOCCER RULES</a:t>
            </a:r>
          </a:p>
          <a:p>
            <a:r>
              <a:rPr lang="en-US" sz="2400" dirty="0" smtClean="0"/>
              <a:t>SPORTSMANAGER HIGHLIGHTS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GRAFTON SOCCER CLUB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BEFORE THE FIRST GAME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0"/>
            <a:ext cx="8839200" cy="4800600"/>
          </a:xfrm>
        </p:spPr>
        <p:txBody>
          <a:bodyPr>
            <a:noAutofit/>
          </a:bodyPr>
          <a:lstStyle/>
          <a:p>
            <a:pPr lvl="0"/>
            <a:r>
              <a:rPr lang="en-US" sz="2400" dirty="0" smtClean="0"/>
              <a:t>Review your schedule on SportsManager for potential issues</a:t>
            </a:r>
          </a:p>
          <a:p>
            <a:pPr lvl="1">
              <a:spcBef>
                <a:spcPts val="200"/>
              </a:spcBef>
              <a:buFont typeface="Wingdings" pitchFamily="2" charset="2"/>
              <a:buChar char="§"/>
            </a:pPr>
            <a:r>
              <a:rPr lang="en-US" sz="2000" dirty="0" smtClean="0"/>
              <a:t>Limited allowable reschedules (school or religious)</a:t>
            </a:r>
          </a:p>
          <a:p>
            <a:pPr lvl="0"/>
            <a:r>
              <a:rPr lang="en-US" sz="2400" dirty="0" smtClean="0"/>
              <a:t>Make copies of your “OFFICIAL” roster </a:t>
            </a:r>
          </a:p>
          <a:p>
            <a:pPr lvl="1">
              <a:spcBef>
                <a:spcPts val="200"/>
              </a:spcBef>
              <a:buFont typeface="Wingdings" pitchFamily="2" charset="2"/>
              <a:buChar char="§"/>
            </a:pPr>
            <a:r>
              <a:rPr lang="en-US" sz="2000" dirty="0" smtClean="0"/>
              <a:t>This is the only roster you should ever use or club is fined!!!</a:t>
            </a:r>
          </a:p>
          <a:p>
            <a:pPr lvl="1">
              <a:spcBef>
                <a:spcPts val="200"/>
              </a:spcBef>
              <a:buFont typeface="Wingdings" pitchFamily="2" charset="2"/>
              <a:buChar char="§"/>
            </a:pPr>
            <a:r>
              <a:rPr lang="en-US" sz="2000" dirty="0" smtClean="0"/>
              <a:t>Make sure all numbers are on roster </a:t>
            </a:r>
            <a:r>
              <a:rPr lang="en-US" sz="2000" u="sng" dirty="0" smtClean="0"/>
              <a:t>and</a:t>
            </a:r>
            <a:r>
              <a:rPr lang="en-US" sz="2000" dirty="0" smtClean="0"/>
              <a:t> match uniforms </a:t>
            </a:r>
            <a:endParaRPr lang="en-US" sz="2000" dirty="0" smtClean="0"/>
          </a:p>
          <a:p>
            <a:pPr lvl="1">
              <a:spcBef>
                <a:spcPts val="200"/>
              </a:spcBef>
              <a:buFont typeface="Wingdings" pitchFamily="2" charset="2"/>
              <a:buChar char="§"/>
            </a:pPr>
            <a:r>
              <a:rPr lang="en-US" sz="2000" dirty="0" smtClean="0"/>
              <a:t>Roster change process to be strictly followed</a:t>
            </a:r>
            <a:endParaRPr lang="en-US" sz="2000" dirty="0" smtClean="0"/>
          </a:p>
          <a:p>
            <a:pPr lvl="0"/>
            <a:r>
              <a:rPr lang="en-US" sz="2400" dirty="0" smtClean="0"/>
              <a:t>Make sure you have your Pass Card and Lanyards</a:t>
            </a:r>
          </a:p>
          <a:p>
            <a:pPr lvl="0"/>
            <a:r>
              <a:rPr lang="en-US" sz="2400" dirty="0" smtClean="0"/>
              <a:t>Verify your </a:t>
            </a:r>
            <a:r>
              <a:rPr lang="en-US" sz="2400" dirty="0" smtClean="0"/>
              <a:t>primary email </a:t>
            </a:r>
            <a:r>
              <a:rPr lang="en-US" sz="2400" dirty="0" smtClean="0"/>
              <a:t>on SportsManager </a:t>
            </a:r>
          </a:p>
          <a:p>
            <a:pPr lvl="0"/>
            <a:r>
              <a:rPr lang="en-US" sz="2400" dirty="0" smtClean="0"/>
              <a:t>Provide team instructions to access schedule and directions</a:t>
            </a:r>
          </a:p>
          <a:p>
            <a:pPr lvl="0"/>
            <a:r>
              <a:rPr lang="en-US" sz="2400" dirty="0" smtClean="0"/>
              <a:t>Provide Parent Code of Conduct</a:t>
            </a:r>
          </a:p>
          <a:p>
            <a:pPr lvl="0"/>
            <a:r>
              <a:rPr lang="en-US" sz="2400" dirty="0" smtClean="0"/>
              <a:t>Make sure you are familiar with </a:t>
            </a:r>
            <a:r>
              <a:rPr lang="en-US" sz="2400" dirty="0" smtClean="0"/>
              <a:t>league/ FIFA soccer </a:t>
            </a:r>
            <a:r>
              <a:rPr lang="en-US" sz="2400" dirty="0" smtClean="0"/>
              <a:t>rules</a:t>
            </a:r>
            <a:r>
              <a:rPr lang="en-US" sz="2400" dirty="0" smtClean="0"/>
              <a:t>!!!</a:t>
            </a:r>
            <a:endParaRPr lang="en-US" sz="1900" dirty="0" smtClean="0"/>
          </a:p>
          <a:p>
            <a:pPr lvl="0"/>
            <a:r>
              <a:rPr lang="en-US" sz="2400" dirty="0" smtClean="0"/>
              <a:t>Make sure you are familiar with ZERO TOLERANCE POLICY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GRAFTON SOCCER CLUB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QUICK FACTS</a:t>
            </a: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GRAFTON SOCCER CLUB</a:t>
            </a:r>
            <a:endParaRPr lang="en-US" dirty="0"/>
          </a:p>
        </p:txBody>
      </p:sp>
      <p:pic>
        <p:nvPicPr>
          <p:cNvPr id="8" name="Picture 7" descr="Captu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1" y="1676400"/>
            <a:ext cx="8686800" cy="4267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1000" y="5867400"/>
            <a:ext cx="6250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  Maximum 3 coaches w/pass cards/lanyards on sidelines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BEFORE/AT START OF EACH GAME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4000"/>
            <a:ext cx="8503920" cy="4800600"/>
          </a:xfrm>
        </p:spPr>
        <p:txBody>
          <a:bodyPr>
            <a:noAutofit/>
          </a:bodyPr>
          <a:lstStyle/>
          <a:p>
            <a:pPr lvl="0"/>
            <a:r>
              <a:rPr lang="en-US" sz="2400" dirty="0" smtClean="0"/>
              <a:t>Check the schedule ON-LINE for any </a:t>
            </a:r>
            <a:r>
              <a:rPr lang="en-US" sz="2400" dirty="0" smtClean="0"/>
              <a:t>changes</a:t>
            </a:r>
            <a:endParaRPr lang="en-US" sz="1900" dirty="0" smtClean="0"/>
          </a:p>
          <a:p>
            <a:pPr lvl="0"/>
            <a:r>
              <a:rPr lang="en-US" sz="2400" dirty="0" smtClean="0"/>
              <a:t>Contact your opposing coach confirming time and </a:t>
            </a:r>
            <a:r>
              <a:rPr lang="en-US" sz="2400" dirty="0" smtClean="0"/>
              <a:t>location</a:t>
            </a:r>
            <a:endParaRPr lang="en-US" sz="1900" dirty="0" smtClean="0"/>
          </a:p>
          <a:p>
            <a:pPr lvl="0"/>
            <a:r>
              <a:rPr lang="en-US" sz="2400" dirty="0" smtClean="0"/>
              <a:t>Make sure you know what to do for weather related issues</a:t>
            </a:r>
          </a:p>
          <a:p>
            <a:pPr lvl="1">
              <a:buFont typeface="Wingdings" pitchFamily="2" charset="2"/>
              <a:buChar char="§"/>
            </a:pPr>
            <a:r>
              <a:rPr lang="en-US" sz="1900" dirty="0" smtClean="0"/>
              <a:t>Home games – GSC closes fields OR ref cancels at field otherwise need 2 hrs notice and you need to get in touch with me 617-957-2415</a:t>
            </a:r>
          </a:p>
          <a:p>
            <a:pPr lvl="1">
              <a:buFont typeface="Wingdings" pitchFamily="2" charset="2"/>
              <a:buChar char="§"/>
            </a:pPr>
            <a:r>
              <a:rPr lang="en-US" sz="1900" dirty="0" smtClean="0"/>
              <a:t>Away Games – stay in touch with coach and check emails/schedule</a:t>
            </a:r>
          </a:p>
          <a:p>
            <a:pPr lvl="0"/>
            <a:r>
              <a:rPr lang="en-US" sz="2400" dirty="0" smtClean="0"/>
              <a:t>Check field/goals prior to the start of game (home coach)</a:t>
            </a:r>
          </a:p>
          <a:p>
            <a:pPr lvl="0"/>
            <a:r>
              <a:rPr lang="en-US" sz="2400" dirty="0" smtClean="0"/>
              <a:t>Referee introductions and rosters </a:t>
            </a:r>
            <a:r>
              <a:rPr lang="en-US" sz="2400" dirty="0" smtClean="0"/>
              <a:t>submittal (2 copies)</a:t>
            </a:r>
          </a:p>
          <a:p>
            <a:pPr lvl="1">
              <a:buFont typeface="Wingdings" pitchFamily="2" charset="2"/>
              <a:buChar char="§"/>
            </a:pPr>
            <a:r>
              <a:rPr lang="en-US" sz="1900" b="1" u="sng" dirty="0" smtClean="0"/>
              <a:t>Referee no-show</a:t>
            </a:r>
            <a:r>
              <a:rPr lang="en-US" sz="1900" dirty="0" smtClean="0"/>
              <a:t>:  Wait time is 15 </a:t>
            </a:r>
            <a:r>
              <a:rPr lang="en-US" sz="1900" dirty="0" smtClean="0"/>
              <a:t>min. Options: not </a:t>
            </a:r>
            <a:r>
              <a:rPr lang="en-US" sz="1900" dirty="0" smtClean="0"/>
              <a:t>play or play with a mutually acceptable substitute </a:t>
            </a:r>
            <a:r>
              <a:rPr lang="en-US" sz="1900" dirty="0" smtClean="0"/>
              <a:t>ref (add comment to game report)</a:t>
            </a:r>
            <a:endParaRPr lang="en-US" sz="2400" dirty="0" smtClean="0"/>
          </a:p>
          <a:p>
            <a:pPr lvl="0"/>
            <a:r>
              <a:rPr lang="en-US" sz="2400" dirty="0" smtClean="0"/>
              <a:t>Team Check-in/Coin-toss</a:t>
            </a:r>
          </a:p>
          <a:p>
            <a:pPr lvl="1">
              <a:spcBef>
                <a:spcPts val="100"/>
              </a:spcBef>
              <a:buFont typeface="Wingdings" pitchFamily="2" charset="2"/>
              <a:buChar char="§"/>
            </a:pPr>
            <a:r>
              <a:rPr lang="en-US" sz="1900" dirty="0" smtClean="0"/>
              <a:t>Discuss expectations prior to start of </a:t>
            </a:r>
            <a:r>
              <a:rPr lang="en-US" sz="1900" dirty="0" smtClean="0"/>
              <a:t>season</a:t>
            </a:r>
          </a:p>
          <a:p>
            <a:pPr lvl="1">
              <a:spcBef>
                <a:spcPts val="100"/>
              </a:spcBef>
              <a:buFont typeface="Wingdings" pitchFamily="2" charset="2"/>
              <a:buChar char="§"/>
            </a:pPr>
            <a:r>
              <a:rPr lang="en-US" sz="1900" dirty="0" smtClean="0"/>
              <a:t>Select two captains</a:t>
            </a:r>
            <a:endParaRPr lang="en-US" sz="1900" dirty="0" smtClean="0"/>
          </a:p>
          <a:p>
            <a:pPr lvl="0"/>
            <a:endParaRPr lang="en-US" sz="2400" dirty="0" smtClean="0"/>
          </a:p>
          <a:p>
            <a:pPr lvl="0"/>
            <a:endParaRPr lang="en-US" sz="2400" dirty="0" smtClean="0"/>
          </a:p>
          <a:p>
            <a:pPr>
              <a:buNone/>
            </a:pP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GRAFTON SOCCER CLUB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DURING/AFTER THE GAME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8991600" cy="4724400"/>
          </a:xfrm>
        </p:spPr>
        <p:txBody>
          <a:bodyPr>
            <a:noAutofit/>
          </a:bodyPr>
          <a:lstStyle/>
          <a:p>
            <a:r>
              <a:rPr lang="en-US" sz="2800" dirty="0" smtClean="0"/>
              <a:t>Follow Zero Tolerance </a:t>
            </a:r>
            <a:r>
              <a:rPr lang="en-US" sz="2800" dirty="0" smtClean="0"/>
              <a:t>Rules/Parental code of conduct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/>
              <a:t>Discuss any issues </a:t>
            </a:r>
            <a:r>
              <a:rPr lang="en-US" sz="2400" dirty="0" smtClean="0"/>
              <a:t> “</a:t>
            </a:r>
            <a:r>
              <a:rPr lang="en-US" sz="2400" dirty="0" smtClean="0"/>
              <a:t>politely” at halftime or after the </a:t>
            </a:r>
            <a:r>
              <a:rPr lang="en-US" sz="2400" dirty="0" smtClean="0"/>
              <a:t>game</a:t>
            </a:r>
            <a:endParaRPr lang="en-US" sz="2300" dirty="0" smtClean="0"/>
          </a:p>
          <a:p>
            <a:r>
              <a:rPr lang="en-US" sz="2800" dirty="0" smtClean="0"/>
              <a:t>Substitutions – At </a:t>
            </a:r>
            <a:r>
              <a:rPr lang="en-US" sz="2800" dirty="0" smtClean="0"/>
              <a:t>midfield with referee’s approval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 smtClean="0"/>
              <a:t>Own </a:t>
            </a:r>
            <a:r>
              <a:rPr lang="en-US" sz="2400" dirty="0" smtClean="0"/>
              <a:t>throw </a:t>
            </a:r>
            <a:r>
              <a:rPr lang="en-US" sz="2400" dirty="0" smtClean="0"/>
              <a:t>in/opponents </a:t>
            </a:r>
            <a:r>
              <a:rPr lang="en-US" sz="2400" dirty="0" smtClean="0"/>
              <a:t>throw in (if </a:t>
            </a:r>
            <a:r>
              <a:rPr lang="en-US" sz="2400" dirty="0" smtClean="0"/>
              <a:t>substituting)/ goal kick</a:t>
            </a:r>
            <a:endParaRPr lang="en-US" sz="2300" dirty="0" smtClean="0"/>
          </a:p>
          <a:p>
            <a:r>
              <a:rPr lang="en-US" sz="2800" dirty="0" smtClean="0"/>
              <a:t>No heading U10/U12 (indirect kick)</a:t>
            </a:r>
          </a:p>
          <a:p>
            <a:r>
              <a:rPr lang="en-US" sz="2800" dirty="0" smtClean="0"/>
              <a:t>Team/Referee </a:t>
            </a:r>
            <a:r>
              <a:rPr lang="en-US" sz="2800" dirty="0" smtClean="0"/>
              <a:t>Handshakes (good game) - </a:t>
            </a:r>
            <a:r>
              <a:rPr lang="en-US" sz="2800" dirty="0" smtClean="0"/>
              <a:t>Conduct</a:t>
            </a:r>
            <a:endParaRPr lang="en-US" sz="2300" dirty="0" smtClean="0"/>
          </a:p>
          <a:p>
            <a:pPr lvl="0"/>
            <a:r>
              <a:rPr lang="en-US" sz="2800" dirty="0" smtClean="0"/>
              <a:t>Learn the rules of the game before the </a:t>
            </a:r>
            <a:r>
              <a:rPr lang="en-US" sz="2800" dirty="0" smtClean="0"/>
              <a:t>season</a:t>
            </a:r>
          </a:p>
          <a:p>
            <a:pPr lvl="1">
              <a:buFont typeface="Wingdings" pitchFamily="2" charset="2"/>
              <a:buChar char="§"/>
            </a:pPr>
            <a:r>
              <a:rPr lang="en-US" sz="2300" dirty="0" smtClean="0"/>
              <a:t>FIFA </a:t>
            </a:r>
            <a:r>
              <a:rPr lang="en-US" sz="2300" dirty="0" smtClean="0"/>
              <a:t>Laws of the </a:t>
            </a:r>
            <a:r>
              <a:rPr lang="en-US" sz="2300" dirty="0" smtClean="0"/>
              <a:t>game</a:t>
            </a:r>
            <a:endParaRPr lang="en-US" sz="2300" dirty="0" smtClean="0"/>
          </a:p>
          <a:p>
            <a:pPr>
              <a:buSzPct val="100000"/>
              <a:buFont typeface="Wingdings" pitchFamily="2" charset="2"/>
              <a:buChar char="ü"/>
            </a:pPr>
            <a:r>
              <a:rPr lang="en-US" sz="2800" dirty="0" smtClean="0"/>
              <a:t>Enter score on SportsManger</a:t>
            </a:r>
          </a:p>
          <a:p>
            <a:pPr lvl="1">
              <a:buSzPct val="100000"/>
              <a:buFont typeface="Arial" pitchFamily="34" charset="0"/>
              <a:buChar char="•"/>
            </a:pPr>
            <a:r>
              <a:rPr lang="en-US" sz="2300" dirty="0" smtClean="0"/>
              <a:t>Complete referee evaluation/game report</a:t>
            </a:r>
          </a:p>
          <a:p>
            <a:pPr>
              <a:buNone/>
            </a:pPr>
            <a:endParaRPr lang="en-US" sz="28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GRAFTON SOCCER CLUB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WHERE TO </a:t>
            </a:r>
            <a:r>
              <a:rPr lang="en-US" b="1" dirty="0" smtClean="0"/>
              <a:t>FIND </a:t>
            </a:r>
            <a:r>
              <a:rPr lang="en-US" b="1" dirty="0" smtClean="0"/>
              <a:t>INFORMATION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600200"/>
            <a:ext cx="8503920" cy="4724400"/>
          </a:xfrm>
        </p:spPr>
        <p:txBody>
          <a:bodyPr>
            <a:noAutofit/>
          </a:bodyPr>
          <a:lstStyle/>
          <a:p>
            <a:r>
              <a:rPr lang="en-US" sz="2400" dirty="0" smtClean="0"/>
              <a:t>USSF </a:t>
            </a:r>
            <a:r>
              <a:rPr lang="en-US" sz="2400" dirty="0" smtClean="0"/>
              <a:t>rules can be found at </a:t>
            </a:r>
            <a:r>
              <a:rPr lang="en-US" sz="2400" u="sng" dirty="0" smtClean="0">
                <a:hlinkClick r:id="rId2"/>
              </a:rPr>
              <a:t>http://</a:t>
            </a:r>
            <a:r>
              <a:rPr lang="en-US" sz="2400" u="sng" dirty="0" smtClean="0">
                <a:hlinkClick r:id="rId2"/>
              </a:rPr>
              <a:t>www.fifa.com/worldfootball/lawsofthegame.html</a:t>
            </a:r>
            <a:endParaRPr lang="en-US" sz="2400" u="sng" dirty="0" smtClean="0"/>
          </a:p>
          <a:p>
            <a:r>
              <a:rPr lang="en-US" sz="2400" dirty="0" smtClean="0"/>
              <a:t>MAYS </a:t>
            </a:r>
            <a:r>
              <a:rPr lang="en-US" sz="2400" dirty="0" smtClean="0"/>
              <a:t>rules and other information can be found at </a:t>
            </a:r>
            <a:r>
              <a:rPr lang="en-US" sz="2400" u="sng" dirty="0" smtClean="0">
                <a:hlinkClick r:id="rId3"/>
              </a:rPr>
              <a:t>www.sportsmanager.us/OrgManager/MAYSL.htm</a:t>
            </a:r>
            <a:endParaRPr lang="en-US" sz="2400" u="sng" dirty="0" smtClean="0"/>
          </a:p>
          <a:p>
            <a:r>
              <a:rPr lang="en-US" sz="2400" dirty="0" smtClean="0"/>
              <a:t>Grafton  Soccer Club information can be found at </a:t>
            </a:r>
            <a:r>
              <a:rPr lang="en-US" sz="2400" dirty="0" smtClean="0">
                <a:hlinkClick r:id="rId4"/>
              </a:rPr>
              <a:t>www.gscsoccer.org</a:t>
            </a:r>
            <a:r>
              <a:rPr lang="en-US" sz="2400" dirty="0" smtClean="0"/>
              <a:t> 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8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GRAFTON SOCCER CLUB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SPORTSMANAGER HIGHLIGHTS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0"/>
            <a:ext cx="8991600" cy="4800600"/>
          </a:xfrm>
        </p:spPr>
        <p:txBody>
          <a:bodyPr>
            <a:noAutofit/>
          </a:bodyPr>
          <a:lstStyle/>
          <a:p>
            <a:r>
              <a:rPr lang="en-US" sz="2800" dirty="0" smtClean="0"/>
              <a:t>Team </a:t>
            </a:r>
            <a:r>
              <a:rPr lang="en-US" sz="2800" dirty="0" smtClean="0"/>
              <a:t>Information </a:t>
            </a:r>
            <a:r>
              <a:rPr lang="en-US" sz="2800" dirty="0" smtClean="0"/>
              <a:t>Package</a:t>
            </a:r>
          </a:p>
          <a:p>
            <a:pPr lvl="1">
              <a:buFont typeface="Wingdings" pitchFamily="2" charset="2"/>
              <a:buChar char="§"/>
            </a:pPr>
            <a:r>
              <a:rPr lang="en-US" sz="2300" dirty="0" smtClean="0"/>
              <a:t>View Roster/Update Jersey Numbers</a:t>
            </a:r>
          </a:p>
          <a:p>
            <a:r>
              <a:rPr lang="en-US" sz="2800" dirty="0" smtClean="0"/>
              <a:t>Email/Text Team </a:t>
            </a:r>
            <a:endParaRPr lang="en-US" sz="2800" dirty="0" smtClean="0"/>
          </a:p>
          <a:p>
            <a:r>
              <a:rPr lang="en-US" sz="2800" dirty="0" smtClean="0"/>
              <a:t>View </a:t>
            </a:r>
            <a:r>
              <a:rPr lang="en-US" sz="2800" dirty="0" smtClean="0"/>
              <a:t>Schedules/Standings/Field </a:t>
            </a:r>
            <a:r>
              <a:rPr lang="en-US" sz="2800" dirty="0" smtClean="0"/>
              <a:t>Directions/Contacts</a:t>
            </a:r>
          </a:p>
          <a:p>
            <a:r>
              <a:rPr lang="en-US" sz="2800" dirty="0" smtClean="0"/>
              <a:t>Score Games</a:t>
            </a:r>
          </a:p>
          <a:p>
            <a:r>
              <a:rPr lang="en-US" sz="2800" dirty="0" smtClean="0"/>
              <a:t>Request </a:t>
            </a:r>
            <a:r>
              <a:rPr lang="en-US" sz="2800" dirty="0" smtClean="0"/>
              <a:t>a Game Cancellation</a:t>
            </a:r>
          </a:p>
          <a:p>
            <a:r>
              <a:rPr lang="en-US" sz="2800" dirty="0" smtClean="0"/>
              <a:t>Reschedule </a:t>
            </a:r>
            <a:r>
              <a:rPr lang="en-US" sz="2800" dirty="0" smtClean="0"/>
              <a:t>Games</a:t>
            </a:r>
          </a:p>
          <a:p>
            <a:pPr lvl="2">
              <a:buFont typeface="Wingdings" pitchFamily="2" charset="2"/>
              <a:buChar char="§"/>
            </a:pPr>
            <a:r>
              <a:rPr lang="en-US" dirty="0" smtClean="0"/>
              <a:t>Home team starts process (cancellation </a:t>
            </a:r>
            <a:r>
              <a:rPr lang="en-US" dirty="0" smtClean="0"/>
              <a:t>link from </a:t>
            </a:r>
            <a:r>
              <a:rPr lang="en-US" dirty="0" err="1" smtClean="0"/>
              <a:t>SportManager</a:t>
            </a:r>
            <a:r>
              <a:rPr lang="en-US" dirty="0" smtClean="0"/>
              <a:t>)</a:t>
            </a:r>
          </a:p>
          <a:p>
            <a:pPr lvl="2">
              <a:buFont typeface="Wingdings" pitchFamily="2" charset="2"/>
              <a:buChar char="§"/>
            </a:pPr>
            <a:r>
              <a:rPr lang="en-US" dirty="0" smtClean="0"/>
              <a:t>Get field availability and </a:t>
            </a:r>
            <a:r>
              <a:rPr lang="en-US" dirty="0" smtClean="0"/>
              <a:t>propose </a:t>
            </a:r>
            <a:r>
              <a:rPr lang="en-US" dirty="0" smtClean="0"/>
              <a:t>3 dates </a:t>
            </a:r>
          </a:p>
          <a:p>
            <a:pPr lvl="2">
              <a:buFont typeface="Wingdings" pitchFamily="2" charset="2"/>
              <a:buChar char="§"/>
            </a:pPr>
            <a:r>
              <a:rPr lang="en-US" dirty="0" smtClean="0"/>
              <a:t>Discussing </a:t>
            </a:r>
            <a:r>
              <a:rPr lang="en-US" dirty="0" smtClean="0"/>
              <a:t>the dates </a:t>
            </a:r>
            <a:r>
              <a:rPr lang="en-US" dirty="0" smtClean="0"/>
              <a:t>in </a:t>
            </a:r>
            <a:r>
              <a:rPr lang="en-US" dirty="0" smtClean="0"/>
              <a:t>advance can expedite the </a:t>
            </a:r>
            <a:r>
              <a:rPr lang="en-US" dirty="0" smtClean="0"/>
              <a:t>process </a:t>
            </a: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GRAFTON SOCCER CLUB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ustom 5">
      <a:dk1>
        <a:sysClr val="windowText" lastClr="000000"/>
      </a:dk1>
      <a:lt1>
        <a:sysClr val="window" lastClr="FFFFFF"/>
      </a:lt1>
      <a:dk2>
        <a:srgbClr val="1B6724"/>
      </a:dk2>
      <a:lt2>
        <a:srgbClr val="EEECE1"/>
      </a:lt2>
      <a:accent1>
        <a:srgbClr val="1B6724"/>
      </a:accent1>
      <a:accent2>
        <a:srgbClr val="1B6724"/>
      </a:accent2>
      <a:accent3>
        <a:srgbClr val="005828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5440</TotalTime>
  <Words>487</Words>
  <Application>Microsoft Office PowerPoint</Application>
  <PresentationFormat>On-screen Show (4:3)</PresentationFormat>
  <Paragraphs>76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Civic</vt:lpstr>
      <vt:lpstr>Coaches Meeting Travel League Overview</vt:lpstr>
      <vt:lpstr>Overview</vt:lpstr>
      <vt:lpstr>BEFORE THE FIRST GAME</vt:lpstr>
      <vt:lpstr>QUICK FACTS</vt:lpstr>
      <vt:lpstr>BEFORE/AT START OF EACH GAME</vt:lpstr>
      <vt:lpstr>DURING/AFTER THE GAME</vt:lpstr>
      <vt:lpstr>WHERE TO FIND INFORMATION</vt:lpstr>
      <vt:lpstr>SPORTSMANAGER HIGHLIGHTS</vt:lpstr>
    </vt:vector>
  </TitlesOfParts>
  <Company>Teradyne Inc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Coaches Meeting Travel League Overview</dc:title>
  <dc:creator>Teradyne User</dc:creator>
  <cp:lastModifiedBy>Teradyne User</cp:lastModifiedBy>
  <cp:revision>8</cp:revision>
  <dcterms:created xsi:type="dcterms:W3CDTF">2017-08-18T15:23:45Z</dcterms:created>
  <dcterms:modified xsi:type="dcterms:W3CDTF">2017-08-22T16:05:52Z</dcterms:modified>
</cp:coreProperties>
</file>