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70" r:id="rId4"/>
    <p:sldId id="271" r:id="rId5"/>
    <p:sldId id="263" r:id="rId6"/>
    <p:sldId id="264" r:id="rId7"/>
    <p:sldId id="265" r:id="rId8"/>
    <p:sldId id="266" r:id="rId9"/>
    <p:sldId id="267" r:id="rId10"/>
    <p:sldId id="262" r:id="rId11"/>
    <p:sldId id="257" r:id="rId12"/>
    <p:sldId id="258" r:id="rId13"/>
    <p:sldId id="259" r:id="rId14"/>
    <p:sldId id="26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1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7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64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5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6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30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9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2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Emails to the Coach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The roster will be emailed once Approved , you will get a notice if it becomes un-approved.</a:t>
            </a:r>
          </a:p>
          <a:p>
            <a:r>
              <a:rPr lang="en-US" sz="2600" dirty="0" smtClean="0"/>
              <a:t>When you email parents the future game and practice schedule will be automatically appended.</a:t>
            </a:r>
          </a:p>
          <a:p>
            <a:r>
              <a:rPr lang="en-US" sz="2600" dirty="0" smtClean="0"/>
              <a:t>You will get a email the day after the game to score the game. (unless scored before)</a:t>
            </a:r>
          </a:p>
          <a:p>
            <a:r>
              <a:rPr lang="en-US" sz="2600" dirty="0" smtClean="0"/>
              <a:t>You will get an email to evaluate the refs day of game</a:t>
            </a:r>
          </a:p>
          <a:p>
            <a:r>
              <a:rPr lang="en-US" sz="2600" dirty="0" smtClean="0"/>
              <a:t>Game Cancel Approval/Denial </a:t>
            </a:r>
          </a:p>
          <a:p>
            <a:r>
              <a:rPr lang="en-US" sz="2600" dirty="0" smtClean="0"/>
              <a:t>Rescheduling Status/Approval</a:t>
            </a:r>
          </a:p>
          <a:p>
            <a:r>
              <a:rPr lang="en-US" sz="2600" dirty="0" smtClean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2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Scoring, Ref Scoring, Referee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Either coach can login and score the game the day of the game.</a:t>
            </a:r>
          </a:p>
          <a:p>
            <a:r>
              <a:rPr lang="en-US" dirty="0" smtClean="0"/>
              <a:t>If the game is not scored an automatic scoring email is sent to both coaches the next day. They click the link to score the game.</a:t>
            </a:r>
          </a:p>
          <a:p>
            <a:r>
              <a:rPr lang="en-US" dirty="0" smtClean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 smtClean="0"/>
              <a:t>Referee Evaluations done with automated email.</a:t>
            </a:r>
          </a:p>
        </p:txBody>
      </p:sp>
    </p:spTree>
    <p:extLst>
      <p:ext uri="{BB962C8B-B14F-4D97-AF65-F5344CB8AC3E}">
        <p14:creationId xmlns:p14="http://schemas.microsoft.com/office/powerpoint/2010/main" val="5437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Referee Evaluations by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coach will receive an email after the game with a link to the referee evaluation form.</a:t>
            </a:r>
          </a:p>
          <a:p>
            <a:r>
              <a:rPr lang="en-US" dirty="0" smtClean="0"/>
              <a:t>They click the link and then answer the evaluation questions.</a:t>
            </a:r>
          </a:p>
          <a:p>
            <a:r>
              <a:rPr lang="en-US" dirty="0" smtClean="0"/>
              <a:t>Should be done by both coaches for each game.</a:t>
            </a:r>
          </a:p>
          <a:p>
            <a:r>
              <a:rPr lang="en-US" dirty="0" smtClean="0"/>
              <a:t>Is done only for the Center Referee (not ARS)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9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 smtClean="0"/>
              <a:t>The Ref evaluation entry form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98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 it the game is cancelled</a:t>
            </a:r>
          </a:p>
          <a:p>
            <a:r>
              <a:rPr lang="en-US" dirty="0" smtClean="0"/>
              <a:t>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Game Cancellation 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Selection page for cancellation request – Click the Select button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 reason for cancellation request and click send.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request is shown in the queue on the MAYSL site as waiting for approval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411</Words>
  <Application>Microsoft Office PowerPoint</Application>
  <PresentationFormat>On-screen Show (4:3)</PresentationFormat>
  <Paragraphs>53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Automated Emails to the Coach</vt:lpstr>
      <vt:lpstr>Game Scoring, Ref Scoring, Referee Evaluations</vt:lpstr>
      <vt:lpstr>Referee Evaluations by Coaches</vt:lpstr>
      <vt:lpstr>The Ref evaluation entry form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John Jarnis</cp:lastModifiedBy>
  <cp:revision>3</cp:revision>
  <dcterms:created xsi:type="dcterms:W3CDTF">2014-04-18T15:42:07Z</dcterms:created>
  <dcterms:modified xsi:type="dcterms:W3CDTF">2018-04-02T19:57:46Z</dcterms:modified>
</cp:coreProperties>
</file>