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69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7F37D0-63E7-4AE2-BF84-7DA29F69B65C}" type="datetimeFigureOut">
              <a:rPr lang="en-US" smtClean="0"/>
              <a:t>5/4/2022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8C9351-F34F-4AEB-87DA-1B73875C8910}" type="slidenum">
              <a:rPr lang="en-US" smtClean="0"/>
              <a:t>‹#›</a:t>
            </a:fld>
            <a:endParaRPr lang="en-US"/>
          </a:p>
        </p:txBody>
      </p:sp>
    </p:spTree>
    <p:extLst>
      <p:ext uri="{BB962C8B-B14F-4D97-AF65-F5344CB8AC3E}">
        <p14:creationId xmlns:p14="http://schemas.microsoft.com/office/powerpoint/2010/main" val="2330463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focus</a:t>
            </a:r>
            <a:r>
              <a:rPr lang="en-US" baseline="0" dirty="0"/>
              <a:t> of week 3 will be using more than just their dominant foot.  We will be continuing the progression from the previous practice’s focus of dribbling / communication and using these concepts to have players get outside of their natural habit of using their dominant foot.   </a:t>
            </a:r>
          </a:p>
          <a:p>
            <a:endParaRPr lang="en-US" baseline="0" dirty="0"/>
          </a:p>
          <a:p>
            <a:r>
              <a:rPr lang="en-US" baseline="0" dirty="0"/>
              <a:t>Dribble Cross Warm Up – coaches should focus on the key concepts from the previous practices:</a:t>
            </a:r>
          </a:p>
          <a:p>
            <a:r>
              <a:rPr lang="en-US" baseline="0" dirty="0"/>
              <a:t>	- Practice 1 - Are they using different surfaces, are they changing speeds, is there more speed / more control?  </a:t>
            </a:r>
          </a:p>
          <a:p>
            <a:r>
              <a:rPr lang="en-US" baseline="0" dirty="0"/>
              <a:t>	- Practice 2 - Are they starting to pick their heads up to take in information (where is the cone)?  </a:t>
            </a:r>
          </a:p>
          <a:p>
            <a:endParaRPr lang="en-US" baseline="0" dirty="0"/>
          </a:p>
          <a:p>
            <a:r>
              <a:rPr lang="en-US" baseline="0" dirty="0"/>
              <a:t>Activity 1 - Similar to week 1’s Activity this will focus the kids on using different surfaces of the foot but we will introduce using the non dominant foot in this drill and will also push for sequential touches.  We are eliminating the bottom of the foot so there should be constant movement and no stopping.  </a:t>
            </a:r>
          </a:p>
          <a:p>
            <a:endParaRPr lang="en-US" baseline="0" dirty="0"/>
          </a:p>
          <a:p>
            <a:r>
              <a:rPr lang="en-US" baseline="0" dirty="0"/>
              <a:t>Activity 2 – This activity should focus on the ability to change direction while dribbling.  Encourage players to use different parts of the foot to more rapidly change direction to avoid getting frozen.  This should start to give the kids an idea of how to dribble to create separation from opponents.  </a:t>
            </a:r>
          </a:p>
          <a:p>
            <a:endParaRPr lang="en-US" baseline="0" dirty="0"/>
          </a:p>
          <a:p>
            <a:r>
              <a:rPr lang="en-US" baseline="0" dirty="0"/>
              <a:t>Scrimmage – Look for players touches with player’s non dominant feet.  Note the differences (if any) of the players dribbling in open space vs when they encounter opposition.  </a:t>
            </a:r>
          </a:p>
        </p:txBody>
      </p:sp>
      <p:sp>
        <p:nvSpPr>
          <p:cNvPr id="4" name="Slide Number Placeholder 3"/>
          <p:cNvSpPr>
            <a:spLocks noGrp="1"/>
          </p:cNvSpPr>
          <p:nvPr>
            <p:ph type="sldNum" sz="quarter" idx="10"/>
          </p:nvPr>
        </p:nvSpPr>
        <p:spPr/>
        <p:txBody>
          <a:bodyPr/>
          <a:lstStyle/>
          <a:p>
            <a:fld id="{F9AD92EB-86CB-4EBE-B55B-895DCFC957A4}" type="slidenum">
              <a:rPr lang="en-US" smtClean="0"/>
              <a:t>2</a:t>
            </a:fld>
            <a:endParaRPr lang="en-US"/>
          </a:p>
        </p:txBody>
      </p:sp>
    </p:spTree>
    <p:extLst>
      <p:ext uri="{BB962C8B-B14F-4D97-AF65-F5344CB8AC3E}">
        <p14:creationId xmlns:p14="http://schemas.microsoft.com/office/powerpoint/2010/main" val="3474364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FA795-14EE-40FB-9BCA-5EFBA41D90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200707-F183-4C72-BC48-BDAB02C5EA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CE7DAE-5470-4F87-90D7-98BA176BA745}"/>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5" name="Footer Placeholder 4">
            <a:extLst>
              <a:ext uri="{FF2B5EF4-FFF2-40B4-BE49-F238E27FC236}">
                <a16:creationId xmlns:a16="http://schemas.microsoft.com/office/drawing/2014/main" id="{EB3E9A4B-D82C-4D74-9E18-82A5904B8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A3989-3E11-4053-9DB8-026FA559CEEF}"/>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2617340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3E5AB-C355-4538-9713-50EFBC4A06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6558F-C82F-4759-A356-8C2D320456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EB6C9A-62D4-4087-9611-85CB88390FBE}"/>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5" name="Footer Placeholder 4">
            <a:extLst>
              <a:ext uri="{FF2B5EF4-FFF2-40B4-BE49-F238E27FC236}">
                <a16:creationId xmlns:a16="http://schemas.microsoft.com/office/drawing/2014/main" id="{BFB37F83-992E-49C6-88DF-605BDFC01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B21C1-E1EE-4B63-AE76-2CB60D0EC1CF}"/>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42780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0A083E-EF29-468A-A59B-CA4A59260C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9E598D-8C5E-4478-BB92-04D8ADB5CC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B53E2B-9BD0-4890-8712-C5C3E065DDDE}"/>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5" name="Footer Placeholder 4">
            <a:extLst>
              <a:ext uri="{FF2B5EF4-FFF2-40B4-BE49-F238E27FC236}">
                <a16:creationId xmlns:a16="http://schemas.microsoft.com/office/drawing/2014/main" id="{F6AB8DE6-E682-43C7-81D5-CBE9BBA2E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DA86D-F3BF-4569-ACC5-6E11A5DB2BB9}"/>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2992610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E361F-0D41-4E7D-986D-D337150714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2DF5E4-C673-4D99-AF78-9A94450F7F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61EF31-49FE-4EF4-9F01-4EAB3A4DCD9A}"/>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5" name="Footer Placeholder 4">
            <a:extLst>
              <a:ext uri="{FF2B5EF4-FFF2-40B4-BE49-F238E27FC236}">
                <a16:creationId xmlns:a16="http://schemas.microsoft.com/office/drawing/2014/main" id="{8C29E2DE-B2DB-4CB2-98D0-1032AE2BB4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692B68-B01A-4045-9683-25009784DE23}"/>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2594298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276B2-DE97-4EE3-8E78-C626BBB14C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5CAE0D-2B0A-43F1-AE15-051E822032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583EE7-D306-40AD-8653-2E2322A6DC55}"/>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5" name="Footer Placeholder 4">
            <a:extLst>
              <a:ext uri="{FF2B5EF4-FFF2-40B4-BE49-F238E27FC236}">
                <a16:creationId xmlns:a16="http://schemas.microsoft.com/office/drawing/2014/main" id="{50ABCF8E-0F05-43A0-80FE-BCD247D60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CAC222-0CCF-4E28-9635-277E27721188}"/>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3679649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977CE-8F7C-4D31-AA99-8D26953C97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6EBB68-3519-455F-BA45-F15091A351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361A0E-8963-4F9B-A1AD-10D8F7FB60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7772F0-DD8F-4C73-88C7-782632F6D78A}"/>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6" name="Footer Placeholder 5">
            <a:extLst>
              <a:ext uri="{FF2B5EF4-FFF2-40B4-BE49-F238E27FC236}">
                <a16:creationId xmlns:a16="http://schemas.microsoft.com/office/drawing/2014/main" id="{3EB71080-0AFE-4208-8325-1532C29FFE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40FF05-44C9-4B9A-B90A-95DADEDC7E7D}"/>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273524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46B22-3492-4CBA-819A-E3CFF23D76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7F8B0A-BF90-4ECD-A451-992529B012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0B61D-3ED3-47EC-B443-AFF2C0D283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F75AE8-AA5E-4A06-B97A-B2ECF6BC9D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F027E0-8AB5-4751-B457-ACDF53E54E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8263D3-1840-46B6-80BB-E637284CBC4D}"/>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8" name="Footer Placeholder 7">
            <a:extLst>
              <a:ext uri="{FF2B5EF4-FFF2-40B4-BE49-F238E27FC236}">
                <a16:creationId xmlns:a16="http://schemas.microsoft.com/office/drawing/2014/main" id="{0A66ABCA-D785-4504-BA77-837FCA7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3ED8BC-5DE8-4BA7-8DB4-0E59E141C0AB}"/>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2845551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F692-A23F-4DC7-87BB-16C1103E19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EE5F33-825C-4BBB-9523-6A128AAC7469}"/>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4" name="Footer Placeholder 3">
            <a:extLst>
              <a:ext uri="{FF2B5EF4-FFF2-40B4-BE49-F238E27FC236}">
                <a16:creationId xmlns:a16="http://schemas.microsoft.com/office/drawing/2014/main" id="{6F68B8C6-FB27-4BC1-B1AA-146CE86502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CF4255-5C9E-43FB-BA56-4D6B432895F3}"/>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1631926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0D1A8C-E435-4B5A-A8DD-4338EA0C0B2A}"/>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3" name="Footer Placeholder 2">
            <a:extLst>
              <a:ext uri="{FF2B5EF4-FFF2-40B4-BE49-F238E27FC236}">
                <a16:creationId xmlns:a16="http://schemas.microsoft.com/office/drawing/2014/main" id="{72DA2C46-B00B-481A-BD51-5133ACE81D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76F167-6A63-4A4E-AD05-9CB4C6127045}"/>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2040177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6D1C3-B1FB-44B3-A2E6-837082B6E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7DB403-6099-4F2B-8E80-7B16028D99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F1CD36-437D-4D43-A1A3-ED09CFD38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5A94B5-7698-4CCA-A9CE-B9A3A0DB28C7}"/>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6" name="Footer Placeholder 5">
            <a:extLst>
              <a:ext uri="{FF2B5EF4-FFF2-40B4-BE49-F238E27FC236}">
                <a16:creationId xmlns:a16="http://schemas.microsoft.com/office/drawing/2014/main" id="{A32E56B7-6C61-4919-8784-CA602D1A56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C7AC42-3DD6-4255-AFE0-3EE6B4168CAD}"/>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186109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9A0AB-BF19-4110-8157-5CC62C662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1C5FA1-E5A7-43B1-A298-B2250670C0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D3694D-161F-4DFD-8896-C5BC31FBB3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41CFED-097C-4769-A199-B70243683979}"/>
              </a:ext>
            </a:extLst>
          </p:cNvPr>
          <p:cNvSpPr>
            <a:spLocks noGrp="1"/>
          </p:cNvSpPr>
          <p:nvPr>
            <p:ph type="dt" sz="half" idx="10"/>
          </p:nvPr>
        </p:nvSpPr>
        <p:spPr/>
        <p:txBody>
          <a:bodyPr/>
          <a:lstStyle/>
          <a:p>
            <a:fld id="{D0769BDD-7374-4AF7-9EEB-BA6060809B36}" type="datetimeFigureOut">
              <a:rPr lang="en-US" smtClean="0"/>
              <a:t>5/4/2022</a:t>
            </a:fld>
            <a:endParaRPr lang="en-US"/>
          </a:p>
        </p:txBody>
      </p:sp>
      <p:sp>
        <p:nvSpPr>
          <p:cNvPr id="6" name="Footer Placeholder 5">
            <a:extLst>
              <a:ext uri="{FF2B5EF4-FFF2-40B4-BE49-F238E27FC236}">
                <a16:creationId xmlns:a16="http://schemas.microsoft.com/office/drawing/2014/main" id="{0047D337-8818-4F8D-AB08-F48324E53C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EF44FE-DB65-4015-ACBD-BF1E1FB19519}"/>
              </a:ext>
            </a:extLst>
          </p:cNvPr>
          <p:cNvSpPr>
            <a:spLocks noGrp="1"/>
          </p:cNvSpPr>
          <p:nvPr>
            <p:ph type="sldNum" sz="quarter" idx="12"/>
          </p:nvPr>
        </p:nvSpPr>
        <p:spPr/>
        <p:txBody>
          <a:bodyPr/>
          <a:lstStyle/>
          <a:p>
            <a:fld id="{F81A0374-555B-4E10-AC5B-151FC681CDF0}" type="slidenum">
              <a:rPr lang="en-US" smtClean="0"/>
              <a:t>‹#›</a:t>
            </a:fld>
            <a:endParaRPr lang="en-US"/>
          </a:p>
        </p:txBody>
      </p:sp>
    </p:spTree>
    <p:extLst>
      <p:ext uri="{BB962C8B-B14F-4D97-AF65-F5344CB8AC3E}">
        <p14:creationId xmlns:p14="http://schemas.microsoft.com/office/powerpoint/2010/main" val="3300321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F70CD2-BCBE-479F-9FB2-957578BEA7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9CE5E2-D5B7-4A58-930D-A93A89DE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276D1C-6AC7-4C28-AEB5-7D34C09270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69BDD-7374-4AF7-9EEB-BA6060809B36}" type="datetimeFigureOut">
              <a:rPr lang="en-US" smtClean="0"/>
              <a:t>5/4/2022</a:t>
            </a:fld>
            <a:endParaRPr lang="en-US"/>
          </a:p>
        </p:txBody>
      </p:sp>
      <p:sp>
        <p:nvSpPr>
          <p:cNvPr id="5" name="Footer Placeholder 4">
            <a:extLst>
              <a:ext uri="{FF2B5EF4-FFF2-40B4-BE49-F238E27FC236}">
                <a16:creationId xmlns:a16="http://schemas.microsoft.com/office/drawing/2014/main" id="{FC34E9F2-9E0F-4C85-B9A6-51F2549F9D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3ED11D-9348-449D-8A69-3D7CEDBF4C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1A0374-555B-4E10-AC5B-151FC681CDF0}" type="slidenum">
              <a:rPr lang="en-US" smtClean="0"/>
              <a:t>‹#›</a:t>
            </a:fld>
            <a:endParaRPr lang="en-US"/>
          </a:p>
        </p:txBody>
      </p:sp>
    </p:spTree>
    <p:extLst>
      <p:ext uri="{BB962C8B-B14F-4D97-AF65-F5344CB8AC3E}">
        <p14:creationId xmlns:p14="http://schemas.microsoft.com/office/powerpoint/2010/main" val="3004617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D29AFEF-F4BD-4F0D-A653-B69125DF9556}"/>
              </a:ext>
            </a:extLst>
          </p:cNvPr>
          <p:cNvSpPr txBox="1"/>
          <p:nvPr/>
        </p:nvSpPr>
        <p:spPr>
          <a:xfrm>
            <a:off x="530578" y="734727"/>
            <a:ext cx="10419645" cy="5140190"/>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focus of week 3 will be using more than just their dominant foot.  We will be continuing the progression from the previous practice’s focus of dribbling / communication and using these concepts to have players get outside of their natural habit of using their dominant foot.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Dribble Cross Warm Up – coaches should focus on the key concepts from the previous practices: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 Practice 1 - Are they using different surfaces, are they changing speeds, is there more speed / more control?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 Practice 2 - Are they starting to pick their heads up to take in information (where is the cone)?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Activity 1 - Similar to week 1’s Activity this will focus the kids on using different surfaces of the foot but we will introduce using the non dominant foot in this drill and will also push for sequential touches.  We are eliminating the bottom of the foot so there should be constant movement and no stopping.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Activity 2 – This activity should focus on the ability to change direction while dribbling.  Encourage players to use different parts of the foot to more rapidly change direction to avoid getting frozen.  This should start to give the kids an idea of how to dribble to create separation from opponents.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Scrimmage – Look for players touches with player’s non dominant feet.  Note the differences (if any) of the players dribbling in open space vs when they encounter opposition.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7350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39231" cy="369332"/>
          </a:xfrm>
          <a:prstGeom prst="rect">
            <a:avLst/>
          </a:prstGeom>
          <a:noFill/>
        </p:spPr>
        <p:txBody>
          <a:bodyPr wrap="none" rtlCol="0">
            <a:spAutoFit/>
          </a:bodyPr>
          <a:lstStyle/>
          <a:p>
            <a:r>
              <a:rPr lang="en-US" dirty="0"/>
              <a:t>Week 3 </a:t>
            </a:r>
          </a:p>
        </p:txBody>
      </p:sp>
      <p:pic>
        <p:nvPicPr>
          <p:cNvPr id="2" name="Picture 1"/>
          <p:cNvPicPr>
            <a:picLocks noChangeAspect="1"/>
          </p:cNvPicPr>
          <p:nvPr/>
        </p:nvPicPr>
        <p:blipFill>
          <a:blip r:embed="rId3"/>
          <a:stretch>
            <a:fillRect/>
          </a:stretch>
        </p:blipFill>
        <p:spPr>
          <a:xfrm>
            <a:off x="231366" y="631568"/>
            <a:ext cx="9163050" cy="2733675"/>
          </a:xfrm>
          <a:prstGeom prst="rect">
            <a:avLst/>
          </a:prstGeom>
        </p:spPr>
      </p:pic>
      <p:pic>
        <p:nvPicPr>
          <p:cNvPr id="3" name="Picture 2"/>
          <p:cNvPicPr>
            <a:picLocks noChangeAspect="1"/>
          </p:cNvPicPr>
          <p:nvPr/>
        </p:nvPicPr>
        <p:blipFill>
          <a:blip r:embed="rId4"/>
          <a:stretch>
            <a:fillRect/>
          </a:stretch>
        </p:blipFill>
        <p:spPr>
          <a:xfrm>
            <a:off x="240891" y="3627479"/>
            <a:ext cx="9153525" cy="2876550"/>
          </a:xfrm>
          <a:prstGeom prst="rect">
            <a:avLst/>
          </a:prstGeom>
        </p:spPr>
      </p:pic>
    </p:spTree>
    <p:extLst>
      <p:ext uri="{BB962C8B-B14F-4D97-AF65-F5344CB8AC3E}">
        <p14:creationId xmlns:p14="http://schemas.microsoft.com/office/powerpoint/2010/main" val="3872601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517</Words>
  <Application>Microsoft Office PowerPoint</Application>
  <PresentationFormat>Widescreen</PresentationFormat>
  <Paragraphs>20</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Reitz</dc:creator>
  <cp:lastModifiedBy>Katherine Reitz</cp:lastModifiedBy>
  <cp:revision>1</cp:revision>
  <dcterms:created xsi:type="dcterms:W3CDTF">2022-05-05T03:32:41Z</dcterms:created>
  <dcterms:modified xsi:type="dcterms:W3CDTF">2022-05-05T03:35:48Z</dcterms:modified>
</cp:coreProperties>
</file>