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F3568-9E8E-4D93-B061-3FBD60950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6C3B5A-255B-45A1-BD02-12D624192C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49364-5A94-41F1-B6FA-8443B6428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EB18B-76CF-4133-8920-052651020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91CFD-87D1-4438-9015-98991DFA7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1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43EA2-80DA-4A79-B578-D1A20012B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801F00-FFC2-4CB2-8113-0C9F81A27A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242D1-6A0B-4695-AC52-A686CB6D2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0B2F7-5E6E-4B4C-9190-5A61F28DA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44D01-6151-4A88-BE05-930148C71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6A9751-FEC6-4CAF-BF4C-83B7AA5B0B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6F257-9A32-4030-B956-319B760EB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62683-2381-4BAE-B4F1-12E594842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F08E2-F556-48E5-BA36-1E4CC456A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57221-FC83-4E2F-908C-1412D9FC1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310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CC05-DE90-4F3C-B9AA-8953FF840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F7DD7-BA59-4DEA-B9C6-97AC08D6B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DF60F-D0D0-48E7-AEF7-485639A4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917B8D-47A4-4D2D-8FA7-C191AE838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D16B3-C30D-4428-863E-13A0F22CD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29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45288-536A-490A-BB1E-92853E51A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6CF0A-BEE5-4422-8786-42356A22F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9D2DA-5DFC-4CD6-87AA-ED62BAC2D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28172-A341-4589-9277-033B7753C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20B3F-77FA-4D9F-9CD3-4B4657F45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86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F18A5-980F-47E7-AE23-2B33E0172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F8F06-D63C-4BE5-BAE0-CC2E25821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F20D21-AC8B-4222-906F-129730E25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3DBC3-B1EA-4B96-9231-CB5180725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BB8C5A-4649-485D-9D48-F37199C21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CEE5A4-B116-4878-A6B4-F07ED578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8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F17A5-5AF2-4EFF-AE69-E0BD4E799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C0D81-B1B3-4934-99FA-26206DF9A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42B515-AA92-49CC-92DF-794727330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B16B14-BF61-46D6-A33A-2703430396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9301AE-7BAA-468B-9FC4-7BAE470726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54A875-C426-44FB-BD2B-13CD275FE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1B0D27-34AC-495D-B467-23715A094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490F2A-A7B5-4CCD-9BCF-0B1D13D35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435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2752F-64FE-4D85-9D5B-4729015AC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E9E922-4926-4EAC-B326-54045E513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40608F-38CA-432B-84CC-C4ABA40A2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0C73D1-BC61-407C-913A-CAFA23954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293B15-45D4-4CDA-98D5-960889DE2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69FFE3-5AD2-4E13-B621-D0780F9C4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5EB92-72D5-435D-97DC-F3671BAA1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6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AC5C-A721-4D73-B60F-2078E0DA5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4CB5F-C2DC-41CA-B0E5-9AA9D7496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567228-20C5-447B-A4EA-46A0E01A5A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39D34-EE90-4BB8-9713-0184A6835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669726-C208-41EF-B73A-1B3F633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D43B6F-55FD-4FAC-834D-8F239B31F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953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2AB70-1F5C-4943-BC9E-525811EE9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29B280-5D92-4670-8D14-EFBC4EA5D8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6F355F-D0DE-4FB8-A9D3-1AA086D77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55BFDC-94B3-4F4F-870E-34353C3B8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39C880-458F-4F42-A75F-D6DFA06DD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21327D-813A-4245-B4EF-836FD785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2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CE3CAF-C012-427D-9643-E50536CE0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7B0D4-ED69-4362-8CA7-D3E5E38EF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87F59F-DCD5-48EE-A999-4F3A154225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CAD5D-826E-4D3B-86B8-D97E293508AE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3B92A-D571-4B9A-B0DD-DB4F230F34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2646-1AA9-46CF-83E1-705A0C248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98807-9A7F-48A4-BBB9-FF9C964FD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4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840C2-3A82-4B0E-88E1-BAD5EA1A06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0BECD3-C3C7-46C4-B9F6-496D8B2BF2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741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Reitz</dc:creator>
  <cp:lastModifiedBy>Katherine Reitz</cp:lastModifiedBy>
  <cp:revision>1</cp:revision>
  <dcterms:created xsi:type="dcterms:W3CDTF">2022-06-01T20:52:35Z</dcterms:created>
  <dcterms:modified xsi:type="dcterms:W3CDTF">2022-06-01T20:52:52Z</dcterms:modified>
</cp:coreProperties>
</file>