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88D6ED2-5C16-4BFC-9F26-BAD734BC63A8}" type="datetimeFigureOut">
              <a:rPr lang="en-US" smtClean="0"/>
              <a:t>4/5/2014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8418AB4-02D0-471D-ACF9-21F852BA78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92D050"/>
                </a:solidFill>
              </a:rPr>
              <a:t>Sports Manager</a:t>
            </a:r>
            <a:endParaRPr lang="en-US" sz="60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2438400"/>
            <a:ext cx="8229600" cy="3394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2192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Town administrators in Sports Manager have the rights to close a field. </a:t>
            </a:r>
          </a:p>
          <a:p>
            <a:r>
              <a:rPr lang="en-US" dirty="0" smtClean="0"/>
              <a:t>First step is to login to your account and click on </a:t>
            </a:r>
            <a:r>
              <a:rPr lang="en-US" b="1" u="sng" dirty="0" smtClean="0"/>
              <a:t>Playing Areas </a:t>
            </a:r>
            <a:r>
              <a:rPr lang="en-US" dirty="0" smtClean="0"/>
              <a:t>in the left column</a:t>
            </a:r>
            <a:endParaRPr lang="en-US" dirty="0"/>
          </a:p>
        </p:txBody>
      </p:sp>
      <p:sp>
        <p:nvSpPr>
          <p:cNvPr id="6" name="Left Arrow 5"/>
          <p:cNvSpPr/>
          <p:nvPr/>
        </p:nvSpPr>
        <p:spPr>
          <a:xfrm>
            <a:off x="1600200" y="4343400"/>
            <a:ext cx="1143000" cy="3048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419574"/>
            <a:ext cx="8229600" cy="264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12954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You should now have a screen that looks like this. The next step is to</a:t>
            </a:r>
          </a:p>
          <a:p>
            <a:r>
              <a:rPr lang="en-US" dirty="0" smtClean="0"/>
              <a:t>Click on </a:t>
            </a:r>
            <a:r>
              <a:rPr lang="en-US" u="sng" dirty="0" smtClean="0">
                <a:solidFill>
                  <a:srgbClr val="FF0000"/>
                </a:solidFill>
              </a:rPr>
              <a:t>Manage Closings </a:t>
            </a:r>
            <a:r>
              <a:rPr lang="en-US" dirty="0" smtClean="0"/>
              <a:t>Tab.</a:t>
            </a:r>
            <a:endParaRPr lang="en-US" dirty="0"/>
          </a:p>
        </p:txBody>
      </p:sp>
      <p:sp>
        <p:nvSpPr>
          <p:cNvPr id="6" name="Down Arrow 5"/>
          <p:cNvSpPr/>
          <p:nvPr/>
        </p:nvSpPr>
        <p:spPr>
          <a:xfrm>
            <a:off x="5562600" y="2133600"/>
            <a:ext cx="381000" cy="9144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209800"/>
            <a:ext cx="8229600" cy="3564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1066800"/>
            <a:ext cx="746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 this page, only if needed, change the date. This is not required if the field closer is on the page. For this sample I’m going to click on </a:t>
            </a:r>
            <a:r>
              <a:rPr lang="en-US" u="sng" dirty="0" smtClean="0">
                <a:solidFill>
                  <a:srgbClr val="FF0000"/>
                </a:solidFill>
              </a:rPr>
              <a:t>Set as Default Date</a:t>
            </a:r>
            <a:r>
              <a:rPr lang="en-US" dirty="0" smtClean="0"/>
              <a:t>. This will change the bottom of the screen</a:t>
            </a:r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5562600" y="3048000"/>
            <a:ext cx="228600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438400"/>
            <a:ext cx="8229600" cy="361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295400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close a field, either all the games or only the last one because of rain, click on </a:t>
            </a:r>
            <a:r>
              <a:rPr lang="en-US" u="sng" dirty="0" smtClean="0">
                <a:solidFill>
                  <a:srgbClr val="FF0000"/>
                </a:solidFill>
              </a:rPr>
              <a:t>Add Closing </a:t>
            </a:r>
            <a:r>
              <a:rPr lang="en-US" dirty="0" smtClean="0"/>
              <a:t>and another screen will open listing the games on this field.</a:t>
            </a:r>
            <a:endParaRPr lang="en-US" dirty="0"/>
          </a:p>
        </p:txBody>
      </p:sp>
      <p:sp>
        <p:nvSpPr>
          <p:cNvPr id="6" name="Left Arrow 5"/>
          <p:cNvSpPr/>
          <p:nvPr/>
        </p:nvSpPr>
        <p:spPr>
          <a:xfrm>
            <a:off x="5867400" y="5181600"/>
            <a:ext cx="838200" cy="3048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33400" y="2133600"/>
            <a:ext cx="8229600" cy="368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1143000"/>
            <a:ext cx="792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 f you are closing the field for the day click on </a:t>
            </a:r>
            <a:r>
              <a:rPr lang="en-US" u="sng" dirty="0" smtClean="0">
                <a:solidFill>
                  <a:srgbClr val="FF0000"/>
                </a:solidFill>
              </a:rPr>
              <a:t>Save. </a:t>
            </a:r>
          </a:p>
          <a:p>
            <a:r>
              <a:rPr lang="en-US" dirty="0" smtClean="0"/>
              <a:t>If the rain starts later and you don’t have to cancel the whole day, Click the </a:t>
            </a:r>
            <a:r>
              <a:rPr lang="en-US" u="sng" dirty="0" smtClean="0"/>
              <a:t>check mark off </a:t>
            </a:r>
            <a:r>
              <a:rPr lang="en-US" dirty="0" smtClean="0"/>
              <a:t>then click on </a:t>
            </a:r>
            <a:r>
              <a:rPr lang="en-US" u="sng" dirty="0" smtClean="0">
                <a:solidFill>
                  <a:srgbClr val="FF0000"/>
                </a:solidFill>
              </a:rPr>
              <a:t>View</a:t>
            </a:r>
            <a:r>
              <a:rPr lang="en-US" u="sng" dirty="0" smtClean="0"/>
              <a:t> </a:t>
            </a:r>
            <a:r>
              <a:rPr lang="en-US" u="sng" dirty="0" smtClean="0">
                <a:solidFill>
                  <a:srgbClr val="FF0000"/>
                </a:solidFill>
              </a:rPr>
              <a:t>Select Games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7924800" y="4191000"/>
            <a:ext cx="152400" cy="304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295400" y="4953000"/>
            <a:ext cx="914400" cy="152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4724400" y="4495800"/>
            <a:ext cx="304800" cy="38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9600" y="4800600"/>
            <a:ext cx="91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Un Check</a:t>
            </a:r>
            <a:endParaRPr lang="en-US" sz="1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3048000"/>
            <a:ext cx="8229600" cy="2610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295400"/>
            <a:ext cx="762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new page list all the games on the field that you are about to close. </a:t>
            </a:r>
          </a:p>
          <a:p>
            <a:r>
              <a:rPr lang="en-US" dirty="0" smtClean="0"/>
              <a:t>Example, The rain start early morning and the field was not closed within the 2 hour cutoff. You would un-check the 1’oclock game and leave the 3 and 5 O’clock game checked. This is shown on the next slide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333643"/>
            <a:ext cx="8229600" cy="2820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7526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 this point you would now click on Save. This will send an    e-mail to the coaches, refs and parents.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1371600" y="4114800"/>
            <a:ext cx="838200" cy="152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7467600" y="3124200"/>
            <a:ext cx="6096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Fields</a:t>
            </a:r>
            <a:endParaRPr lang="en-US" dirty="0"/>
          </a:p>
        </p:txBody>
      </p:sp>
      <p:pic>
        <p:nvPicPr>
          <p:cNvPr id="8194" name="Picture 2" descr="C:\Program Files\Microsoft Office\MEDIA\CAGCAT10\j0299763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1518" y="1447800"/>
            <a:ext cx="5533682" cy="455372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126</TotalTime>
  <Words>276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Concourse</vt:lpstr>
      <vt:lpstr>Closing Fields</vt:lpstr>
      <vt:lpstr>Closing Fields</vt:lpstr>
      <vt:lpstr>Closing Fields</vt:lpstr>
      <vt:lpstr>Closing Fields</vt:lpstr>
      <vt:lpstr>Closing Fields</vt:lpstr>
      <vt:lpstr>Closing Fields</vt:lpstr>
      <vt:lpstr>Closing Fields</vt:lpstr>
      <vt:lpstr>Closing Fields</vt:lpstr>
      <vt:lpstr>Closing Fields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Field Closer</dc:title>
  <dc:creator>ccloutier</dc:creator>
  <cp:lastModifiedBy>ccloutier</cp:lastModifiedBy>
  <cp:revision>15</cp:revision>
  <dcterms:created xsi:type="dcterms:W3CDTF">2014-04-05T18:12:40Z</dcterms:created>
  <dcterms:modified xsi:type="dcterms:W3CDTF">2014-04-05T20:19:38Z</dcterms:modified>
</cp:coreProperties>
</file>