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6" r:id="rId3"/>
    <p:sldId id="258" r:id="rId4"/>
    <p:sldId id="259" r:id="rId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0" d="100"/>
          <a:sy n="80" d="100"/>
        </p:scale>
        <p:origin x="-185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printerSettings" Target="printerSettings/printerSettings1.bin"/><Relationship Id="rId7" Type="http://schemas.openxmlformats.org/officeDocument/2006/relationships/presProps" Target="presProps.xml"/><Relationship Id="rId8" Type="http://schemas.openxmlformats.org/officeDocument/2006/relationships/viewProps" Target="viewProps.xml"/><Relationship Id="rId9" Type="http://schemas.openxmlformats.org/officeDocument/2006/relationships/theme" Target="theme/theme1.xml"/><Relationship Id="rId1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54F5641-718A-A54F-807E-E8CB0AAE1EF6}" type="datetimeFigureOut">
              <a:rPr lang="en-US" smtClean="0"/>
              <a:t>9/10/15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30992415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4F5641-718A-A54F-807E-E8CB0AAE1EF6}" type="datetimeFigureOut">
              <a:rPr lang="en-US" smtClean="0"/>
              <a:t>9/10/15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192011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4F5641-718A-A54F-807E-E8CB0AAE1EF6}" type="datetimeFigureOut">
              <a:rPr lang="en-US" smtClean="0"/>
              <a:t>9/10/15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4192855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4F5641-718A-A54F-807E-E8CB0AAE1EF6}" type="datetimeFigureOut">
              <a:rPr lang="en-US" smtClean="0"/>
              <a:t>9/10/15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11229061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54F5641-718A-A54F-807E-E8CB0AAE1EF6}" type="datetimeFigureOut">
              <a:rPr lang="en-US" smtClean="0"/>
              <a:t>9/10/15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4240406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54F5641-718A-A54F-807E-E8CB0AAE1EF6}" type="datetimeFigureOut">
              <a:rPr lang="en-US" smtClean="0"/>
              <a:t>9/10/15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19016955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54F5641-718A-A54F-807E-E8CB0AAE1EF6}" type="datetimeFigureOut">
              <a:rPr lang="en-US" smtClean="0"/>
              <a:t>9/10/15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361062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54F5641-718A-A54F-807E-E8CB0AAE1EF6}" type="datetimeFigureOut">
              <a:rPr lang="en-US" smtClean="0"/>
              <a:t>9/10/15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8812069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4F5641-718A-A54F-807E-E8CB0AAE1EF6}" type="datetimeFigureOut">
              <a:rPr lang="en-US" smtClean="0"/>
              <a:t>9/10/15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519048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4F5641-718A-A54F-807E-E8CB0AAE1EF6}" type="datetimeFigureOut">
              <a:rPr lang="en-US" smtClean="0"/>
              <a:t>9/10/15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21600430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4F5641-718A-A54F-807E-E8CB0AAE1EF6}" type="datetimeFigureOut">
              <a:rPr lang="en-US" smtClean="0"/>
              <a:t>9/10/15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237943492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4F5641-718A-A54F-807E-E8CB0AAE1EF6}" type="datetimeFigureOut">
              <a:rPr lang="en-US" smtClean="0"/>
              <a:t>9/10/15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C29044-F630-334C-881B-B803825D2D91}" type="slidenum">
              <a:rPr lang="en-US" smtClean="0"/>
              <a:t>‹#›</a:t>
            </a:fld>
            <a:endParaRPr lang="en-US"/>
          </a:p>
        </p:txBody>
      </p:sp>
    </p:spTree>
    <p:extLst>
      <p:ext uri="{BB962C8B-B14F-4D97-AF65-F5344CB8AC3E}">
        <p14:creationId xmlns:p14="http://schemas.microsoft.com/office/powerpoint/2010/main" val="12593413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7.png"/><Relationship Id="rId9" Type="http://schemas.openxmlformats.org/officeDocument/2006/relationships/image" Target="../media/image8.png"/><Relationship Id="rId10" Type="http://schemas.openxmlformats.org/officeDocument/2006/relationships/image" Target="../media/image9.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Week 1 </a:t>
            </a:r>
            <a:endParaRPr lang="en-US" dirty="0"/>
          </a:p>
        </p:txBody>
      </p:sp>
      <p:sp>
        <p:nvSpPr>
          <p:cNvPr id="3" name="Content Placeholder 2"/>
          <p:cNvSpPr>
            <a:spLocks noGrp="1"/>
          </p:cNvSpPr>
          <p:nvPr>
            <p:ph idx="1"/>
          </p:nvPr>
        </p:nvSpPr>
        <p:spPr/>
        <p:txBody>
          <a:bodyPr/>
          <a:lstStyle/>
          <a:p>
            <a:pPr marL="0" indent="0" algn="ctr">
              <a:buNone/>
            </a:pPr>
            <a:r>
              <a:rPr lang="en-US" dirty="0" smtClean="0"/>
              <a:t>U8 United Soccer of Auburn</a:t>
            </a:r>
          </a:p>
          <a:p>
            <a:pPr marL="0" indent="0" algn="ctr">
              <a:buNone/>
            </a:pPr>
            <a:endParaRPr lang="en-US" dirty="0"/>
          </a:p>
          <a:p>
            <a:pPr marL="0" indent="0" algn="ctr">
              <a:buNone/>
            </a:pPr>
            <a:r>
              <a:rPr lang="en-US" dirty="0" smtClean="0"/>
              <a:t>Topic:</a:t>
            </a:r>
          </a:p>
          <a:p>
            <a:pPr marL="0" indent="0" algn="ctr">
              <a:buNone/>
            </a:pPr>
            <a:endParaRPr lang="en-US" dirty="0"/>
          </a:p>
          <a:p>
            <a:pPr marL="0" indent="0" algn="ctr">
              <a:buNone/>
            </a:pPr>
            <a:r>
              <a:rPr lang="en-US" dirty="0" smtClean="0"/>
              <a:t>Movement to Goal</a:t>
            </a:r>
            <a:endParaRPr lang="en-US" dirty="0"/>
          </a:p>
        </p:txBody>
      </p:sp>
    </p:spTree>
    <p:extLst>
      <p:ext uri="{BB962C8B-B14F-4D97-AF65-F5344CB8AC3E}">
        <p14:creationId xmlns:p14="http://schemas.microsoft.com/office/powerpoint/2010/main" val="12193779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ates Dribbl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9795" y="250878"/>
            <a:ext cx="2298032" cy="1735425"/>
          </a:xfrm>
          <a:prstGeom prst="rect">
            <a:avLst/>
          </a:prstGeom>
        </p:spPr>
      </p:pic>
      <p:pic>
        <p:nvPicPr>
          <p:cNvPr id="5" name="Picture 4" descr="Meg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4604" y="250878"/>
            <a:ext cx="2309217" cy="1743872"/>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70177" y="271241"/>
            <a:ext cx="2255287" cy="1703145"/>
          </a:xfrm>
          <a:prstGeom prst="rect">
            <a:avLst/>
          </a:prstGeom>
        </p:spPr>
      </p:pic>
      <p:pic>
        <p:nvPicPr>
          <p:cNvPr id="7" name="Picture 6" descr="1v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67967" y="4113404"/>
            <a:ext cx="2298032" cy="1743872"/>
          </a:xfrm>
          <a:prstGeom prst="rect">
            <a:avLst/>
          </a:prstGeom>
        </p:spPr>
      </p:pic>
      <p:pic>
        <p:nvPicPr>
          <p:cNvPr id="8" name="Picture 7" descr="1v1 3 goal cones"/>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84604" y="4113404"/>
            <a:ext cx="2309217" cy="1743872"/>
          </a:xfrm>
          <a:prstGeom prst="rect">
            <a:avLst/>
          </a:prstGeom>
        </p:spPr>
      </p:pic>
      <p:sp>
        <p:nvSpPr>
          <p:cNvPr id="9" name="TextBox 8"/>
          <p:cNvSpPr txBox="1"/>
          <p:nvPr/>
        </p:nvSpPr>
        <p:spPr>
          <a:xfrm>
            <a:off x="360586" y="925115"/>
            <a:ext cx="1087031" cy="646331"/>
          </a:xfrm>
          <a:prstGeom prst="rect">
            <a:avLst/>
          </a:prstGeom>
          <a:noFill/>
        </p:spPr>
        <p:txBody>
          <a:bodyPr wrap="none" rtlCol="0">
            <a:spAutoFit/>
          </a:bodyPr>
          <a:lstStyle/>
          <a:p>
            <a:r>
              <a:rPr lang="en-US" dirty="0" smtClean="0"/>
              <a:t>Warm Up</a:t>
            </a:r>
          </a:p>
          <a:p>
            <a:r>
              <a:rPr lang="en-US" dirty="0" smtClean="0"/>
              <a:t>8 </a:t>
            </a:r>
            <a:r>
              <a:rPr lang="en-US" dirty="0" err="1" smtClean="0"/>
              <a:t>mins</a:t>
            </a:r>
            <a:endParaRPr lang="en-US" dirty="0"/>
          </a:p>
        </p:txBody>
      </p:sp>
      <p:sp>
        <p:nvSpPr>
          <p:cNvPr id="10" name="TextBox 9"/>
          <p:cNvSpPr txBox="1"/>
          <p:nvPr/>
        </p:nvSpPr>
        <p:spPr>
          <a:xfrm>
            <a:off x="360586" y="2869423"/>
            <a:ext cx="1052654" cy="646331"/>
          </a:xfrm>
          <a:prstGeom prst="rect">
            <a:avLst/>
          </a:prstGeom>
          <a:noFill/>
        </p:spPr>
        <p:txBody>
          <a:bodyPr wrap="none" rtlCol="0">
            <a:spAutoFit/>
          </a:bodyPr>
          <a:lstStyle/>
          <a:p>
            <a:r>
              <a:rPr lang="en-US" dirty="0" smtClean="0"/>
              <a:t>Activity 1</a:t>
            </a:r>
          </a:p>
          <a:p>
            <a:r>
              <a:rPr lang="en-US" dirty="0" smtClean="0"/>
              <a:t>10 </a:t>
            </a:r>
            <a:r>
              <a:rPr lang="en-US" dirty="0" err="1" smtClean="0"/>
              <a:t>mins</a:t>
            </a:r>
            <a:endParaRPr lang="en-US" dirty="0"/>
          </a:p>
        </p:txBody>
      </p:sp>
      <p:pic>
        <p:nvPicPr>
          <p:cNvPr id="11" name="Picture 10" descr="2v1 in hal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29796" y="4108137"/>
            <a:ext cx="2316192" cy="1749139"/>
          </a:xfrm>
          <a:prstGeom prst="rect">
            <a:avLst/>
          </a:prstGeom>
        </p:spPr>
      </p:pic>
      <p:sp>
        <p:nvSpPr>
          <p:cNvPr id="12" name="TextBox 11"/>
          <p:cNvSpPr txBox="1"/>
          <p:nvPr/>
        </p:nvSpPr>
        <p:spPr>
          <a:xfrm>
            <a:off x="360586" y="4812024"/>
            <a:ext cx="1052654" cy="646331"/>
          </a:xfrm>
          <a:prstGeom prst="rect">
            <a:avLst/>
          </a:prstGeom>
          <a:noFill/>
        </p:spPr>
        <p:txBody>
          <a:bodyPr wrap="none" rtlCol="0">
            <a:spAutoFit/>
          </a:bodyPr>
          <a:lstStyle/>
          <a:p>
            <a:r>
              <a:rPr lang="en-US" dirty="0" smtClean="0"/>
              <a:t>Activity 2</a:t>
            </a:r>
          </a:p>
          <a:p>
            <a:r>
              <a:rPr lang="en-US" dirty="0" smtClean="0"/>
              <a:t>12 </a:t>
            </a:r>
            <a:r>
              <a:rPr lang="en-US" dirty="0" err="1" smtClean="0"/>
              <a:t>mins</a:t>
            </a:r>
            <a:endParaRPr lang="en-US" dirty="0"/>
          </a:p>
        </p:txBody>
      </p:sp>
      <p:sp>
        <p:nvSpPr>
          <p:cNvPr id="13" name="TextBox 12"/>
          <p:cNvSpPr txBox="1"/>
          <p:nvPr/>
        </p:nvSpPr>
        <p:spPr>
          <a:xfrm>
            <a:off x="360586" y="6075110"/>
            <a:ext cx="1615083" cy="646331"/>
          </a:xfrm>
          <a:prstGeom prst="rect">
            <a:avLst/>
          </a:prstGeom>
          <a:noFill/>
        </p:spPr>
        <p:txBody>
          <a:bodyPr wrap="none" rtlCol="0">
            <a:spAutoFit/>
          </a:bodyPr>
          <a:lstStyle/>
          <a:p>
            <a:r>
              <a:rPr lang="en-US" dirty="0" smtClean="0"/>
              <a:t>Scrimmage 4v4</a:t>
            </a:r>
          </a:p>
          <a:p>
            <a:r>
              <a:rPr lang="en-US" dirty="0" smtClean="0"/>
              <a:t>25-30 </a:t>
            </a:r>
            <a:r>
              <a:rPr lang="en-US" dirty="0" err="1" smtClean="0"/>
              <a:t>mins</a:t>
            </a:r>
            <a:endParaRPr lang="en-US" dirty="0"/>
          </a:p>
        </p:txBody>
      </p:sp>
      <p:pic>
        <p:nvPicPr>
          <p:cNvPr id="14" name="Picture 13" descr="Survivo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767967" y="2195187"/>
            <a:ext cx="2257497" cy="1743872"/>
          </a:xfrm>
          <a:prstGeom prst="rect">
            <a:avLst/>
          </a:prstGeom>
        </p:spPr>
      </p:pic>
      <p:pic>
        <p:nvPicPr>
          <p:cNvPr id="15" name="Picture 14" descr="Using Moves"/>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829796" y="2195187"/>
            <a:ext cx="2309217" cy="1743872"/>
          </a:xfrm>
          <a:prstGeom prst="rect">
            <a:avLst/>
          </a:prstGeom>
        </p:spPr>
      </p:pic>
      <p:pic>
        <p:nvPicPr>
          <p:cNvPr id="16" name="Picture 15" descr="Dribbling to cone"/>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284604" y="2195188"/>
            <a:ext cx="2309217" cy="1743872"/>
          </a:xfrm>
          <a:prstGeom prst="rect">
            <a:avLst/>
          </a:prstGeom>
        </p:spPr>
      </p:pic>
    </p:spTree>
    <p:extLst>
      <p:ext uri="{BB962C8B-B14F-4D97-AF65-F5344CB8AC3E}">
        <p14:creationId xmlns:p14="http://schemas.microsoft.com/office/powerpoint/2010/main" val="912548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6858000"/>
          </a:xfrm>
        </p:spPr>
        <p:txBody>
          <a:bodyPr>
            <a:normAutofit fontScale="25000" lnSpcReduction="20000"/>
          </a:bodyPr>
          <a:lstStyle/>
          <a:p>
            <a:r>
              <a:rPr lang="en-US" sz="8000" dirty="0" smtClean="0"/>
              <a:t>Warm </a:t>
            </a:r>
            <a:r>
              <a:rPr lang="en-US" sz="8000" dirty="0" smtClean="0"/>
              <a:t>Up</a:t>
            </a:r>
          </a:p>
          <a:p>
            <a:pPr lvl="1"/>
            <a:r>
              <a:rPr lang="en-US" sz="7200" dirty="0" smtClean="0"/>
              <a:t>Gates Dribbling </a:t>
            </a:r>
            <a:r>
              <a:rPr lang="en-US" sz="5100" dirty="0" smtClean="0"/>
              <a:t>– </a:t>
            </a:r>
            <a:r>
              <a:rPr lang="en-US" sz="5600" dirty="0" smtClean="0"/>
              <a:t>pair up cones for players to dribble through cone gates. See how many gates they can get through in a certain amount of time. Encourage to pick head and use all surfaces of the foot</a:t>
            </a:r>
          </a:p>
          <a:p>
            <a:pPr lvl="1"/>
            <a:r>
              <a:rPr lang="en-US" sz="7200" dirty="0" smtClean="0"/>
              <a:t>Freeze Tag </a:t>
            </a:r>
            <a:r>
              <a:rPr lang="en-US" sz="5100" dirty="0" smtClean="0"/>
              <a:t>– </a:t>
            </a:r>
            <a:r>
              <a:rPr lang="en-US" sz="5600" dirty="0" smtClean="0"/>
              <a:t>All players have a ball except “The Freezer”. Player do not want to get frozen by the Freezer. If tagged by the Freezer, you are frozen with ball over head and legs spread. Players get unfrozen when another players passes the ball between their legs. Play till all have been frozen.</a:t>
            </a:r>
          </a:p>
          <a:p>
            <a:pPr lvl="1"/>
            <a:r>
              <a:rPr lang="en-US" sz="7200" dirty="0" smtClean="0"/>
              <a:t>Fetch</a:t>
            </a:r>
            <a:r>
              <a:rPr lang="en-US" sz="5100" dirty="0" smtClean="0"/>
              <a:t> – </a:t>
            </a:r>
            <a:r>
              <a:rPr lang="en-US" sz="5600" dirty="0" smtClean="0"/>
              <a:t>Players bring their ball to coach and the coach rolls, or tosses the ball away. Players are allowed to bring the ball back only using a certain part of the foot the coach would like them to use (example: inside the feet)</a:t>
            </a:r>
            <a:endParaRPr lang="en-US" sz="5600" dirty="0" smtClean="0"/>
          </a:p>
          <a:p>
            <a:r>
              <a:rPr lang="en-US" sz="8000" dirty="0" smtClean="0"/>
              <a:t>Activity </a:t>
            </a:r>
            <a:r>
              <a:rPr lang="en-US" sz="8000" dirty="0" smtClean="0"/>
              <a:t>1</a:t>
            </a:r>
          </a:p>
          <a:p>
            <a:pPr lvl="1"/>
            <a:r>
              <a:rPr lang="en-US" sz="7200" dirty="0" smtClean="0"/>
              <a:t>Moves in a box </a:t>
            </a:r>
            <a:r>
              <a:rPr lang="en-US" sz="5100" dirty="0" smtClean="0"/>
              <a:t>– </a:t>
            </a:r>
            <a:r>
              <a:rPr lang="en-US" sz="5600" dirty="0" smtClean="0"/>
              <a:t>in a 15x15 box, have the players dribble around. On coach’s command they should perform a move the coach would like. (example: On 1, kids must put foot on ball to stop it, then dribble forward after aka stop n’ go)</a:t>
            </a:r>
          </a:p>
          <a:p>
            <a:pPr lvl="1"/>
            <a:r>
              <a:rPr lang="en-US" sz="7200" dirty="0" smtClean="0"/>
              <a:t>Dribbling to the cone </a:t>
            </a:r>
            <a:r>
              <a:rPr lang="en-US" sz="5100" dirty="0" smtClean="0"/>
              <a:t>– </a:t>
            </a:r>
            <a:r>
              <a:rPr lang="en-US" sz="5600" dirty="0" smtClean="0"/>
              <a:t>with cones 12 yards apart, players on opposite ends of the cones must dribble to the cone in the middle and perform a move (example: dribble to the cone and take a touch with the outside of the right foot to get outside the </a:t>
            </a:r>
            <a:r>
              <a:rPr lang="en-US" sz="4900" dirty="0" smtClean="0"/>
              <a:t>cone)</a:t>
            </a:r>
          </a:p>
          <a:p>
            <a:pPr lvl="1"/>
            <a:r>
              <a:rPr lang="en-US" sz="7200" dirty="0" smtClean="0"/>
              <a:t>Survivor</a:t>
            </a:r>
            <a:r>
              <a:rPr lang="en-US" sz="5100" dirty="0" smtClean="0"/>
              <a:t> – </a:t>
            </a:r>
            <a:r>
              <a:rPr lang="en-US" sz="5600" dirty="0" smtClean="0"/>
              <a:t>In a 20x20 grid, this is a 4 goal game where a coach plays a ball in, shouts out a number 1 or 2, and players will play against each other trying to score </a:t>
            </a:r>
            <a:r>
              <a:rPr lang="en-US" sz="5600" dirty="0" smtClean="0"/>
              <a:t>in any of the other 3 goals. Team to score 5 goals first wins. </a:t>
            </a:r>
            <a:endParaRPr lang="en-US" sz="5600" dirty="0" smtClean="0"/>
          </a:p>
          <a:p>
            <a:r>
              <a:rPr lang="en-US" sz="8000" dirty="0" smtClean="0"/>
              <a:t>Activity </a:t>
            </a:r>
            <a:r>
              <a:rPr lang="en-US" sz="8000" dirty="0" smtClean="0"/>
              <a:t>2</a:t>
            </a:r>
          </a:p>
          <a:p>
            <a:pPr lvl="1"/>
            <a:r>
              <a:rPr lang="en-US" sz="7200" dirty="0" smtClean="0"/>
              <a:t>2v1 in attacking half </a:t>
            </a:r>
            <a:r>
              <a:rPr lang="en-US" sz="5500" dirty="0" smtClean="0"/>
              <a:t>– </a:t>
            </a:r>
            <a:r>
              <a:rPr lang="en-US" sz="5600" dirty="0" smtClean="0"/>
              <a:t>In a 20x20 grid, cut the field in half. Players will play 2v1 in the attacking </a:t>
            </a:r>
            <a:r>
              <a:rPr lang="en-US" sz="5600" dirty="0" smtClean="0"/>
              <a:t>half to 1 goal. If defender wins the ball he will look to play to his teammates on the other side</a:t>
            </a:r>
            <a:endParaRPr lang="en-US" sz="5600" dirty="0" smtClean="0"/>
          </a:p>
          <a:p>
            <a:pPr lvl="1"/>
            <a:r>
              <a:rPr lang="en-US" sz="7200" dirty="0" smtClean="0"/>
              <a:t>Numbers game to 3 goals </a:t>
            </a:r>
            <a:r>
              <a:rPr lang="en-US" sz="5500" dirty="0" smtClean="0"/>
              <a:t>– In a 20x20 grid, players will line up next to the coach. The coach will call out a number (1,2,3), the first players in those lines come out and play to goal. When done, they go to the back of the line</a:t>
            </a:r>
          </a:p>
          <a:p>
            <a:pPr lvl="1"/>
            <a:r>
              <a:rPr lang="en-US" sz="7200" dirty="0" smtClean="0"/>
              <a:t>Steal the bacon </a:t>
            </a:r>
            <a:r>
              <a:rPr lang="en-US" sz="5500" dirty="0" smtClean="0"/>
              <a:t>- </a:t>
            </a:r>
            <a:r>
              <a:rPr lang="en-US" sz="5500" dirty="0"/>
              <a:t>In a 20x20 grid, players will line up next to the coach. The coach will call out a number </a:t>
            </a:r>
            <a:r>
              <a:rPr lang="en-US" sz="5500" dirty="0" smtClean="0"/>
              <a:t>that the players have already been assigned, and play against the other team. </a:t>
            </a:r>
            <a:r>
              <a:rPr lang="en-US" sz="5500" dirty="0"/>
              <a:t>When done, they go </a:t>
            </a:r>
            <a:r>
              <a:rPr lang="en-US" sz="5500" dirty="0" smtClean="0"/>
              <a:t>back in line</a:t>
            </a:r>
            <a:endParaRPr lang="en-US" sz="5500" dirty="0" smtClean="0"/>
          </a:p>
          <a:p>
            <a:r>
              <a:rPr lang="en-US" sz="8000" dirty="0" smtClean="0"/>
              <a:t>Scrimmage </a:t>
            </a:r>
          </a:p>
          <a:p>
            <a:pPr lvl="1"/>
            <a:r>
              <a:rPr lang="en-US" sz="7200" dirty="0" smtClean="0"/>
              <a:t>4v4</a:t>
            </a:r>
            <a:endParaRPr lang="en-US" sz="7200" dirty="0" smtClean="0"/>
          </a:p>
        </p:txBody>
      </p:sp>
    </p:spTree>
    <p:extLst>
      <p:ext uri="{BB962C8B-B14F-4D97-AF65-F5344CB8AC3E}">
        <p14:creationId xmlns:p14="http://schemas.microsoft.com/office/powerpoint/2010/main" val="38391945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Visual Cues</a:t>
            </a:r>
            <a:endParaRPr lang="en-US" dirty="0"/>
          </a:p>
        </p:txBody>
      </p:sp>
      <p:sp>
        <p:nvSpPr>
          <p:cNvPr id="3" name="Content Placeholder 2"/>
          <p:cNvSpPr>
            <a:spLocks noGrp="1"/>
          </p:cNvSpPr>
          <p:nvPr>
            <p:ph idx="1"/>
          </p:nvPr>
        </p:nvSpPr>
        <p:spPr/>
        <p:txBody>
          <a:bodyPr/>
          <a:lstStyle/>
          <a:p>
            <a:r>
              <a:rPr lang="en-US" dirty="0" smtClean="0"/>
              <a:t>Make sure they are touching the ball using their laces (instep), sol, inside, and outside.</a:t>
            </a:r>
          </a:p>
          <a:p>
            <a:r>
              <a:rPr lang="en-US" dirty="0" smtClean="0"/>
              <a:t>Encourage to pick their heads up to know where they are going  </a:t>
            </a:r>
            <a:endParaRPr lang="en-US" dirty="0"/>
          </a:p>
        </p:txBody>
      </p:sp>
    </p:spTree>
    <p:extLst>
      <p:ext uri="{BB962C8B-B14F-4D97-AF65-F5344CB8AC3E}">
        <p14:creationId xmlns:p14="http://schemas.microsoft.com/office/powerpoint/2010/main" val="40467872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2831</TotalTime>
  <Words>536</Words>
  <Application>Microsoft Macintosh PowerPoint</Application>
  <PresentationFormat>On-screen Show (4:3)</PresentationFormat>
  <Paragraphs>31</Paragraphs>
  <Slides>4</Slides>
  <Notes>0</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Week 1 </vt:lpstr>
      <vt:lpstr>PowerPoint Presentation</vt:lpstr>
      <vt:lpstr>PowerPoint Presentation</vt:lpstr>
      <vt:lpstr>Visual Cues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Daniel Hansen</dc:creator>
  <cp:lastModifiedBy>Daniel Hansen</cp:lastModifiedBy>
  <cp:revision>8</cp:revision>
  <dcterms:created xsi:type="dcterms:W3CDTF">2015-09-08T14:38:44Z</dcterms:created>
  <dcterms:modified xsi:type="dcterms:W3CDTF">2015-09-10T13:53:44Z</dcterms:modified>
</cp:coreProperties>
</file>