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7" d="100"/>
          <a:sy n="77" d="100"/>
        </p:scale>
        <p:origin x="-1904"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1907220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330981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3180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2690F2-93EC-D54B-86C0-C964E0ABBED6}"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604791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2690F2-93EC-D54B-86C0-C964E0ABBED6}" type="datetimeFigureOut">
              <a:rPr lang="en-US" smtClean="0"/>
              <a:t>9/10/15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176886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2690F2-93EC-D54B-86C0-C964E0ABBED6}" type="datetimeFigureOut">
              <a:rPr lang="en-US" smtClean="0"/>
              <a:t>9/10/15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945253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2690F2-93EC-D54B-86C0-C964E0ABBED6}" type="datetimeFigureOut">
              <a:rPr lang="en-US" smtClean="0"/>
              <a:t>9/10/15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82800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2690F2-93EC-D54B-86C0-C964E0ABBED6}" type="datetimeFigureOut">
              <a:rPr lang="en-US" smtClean="0"/>
              <a:t>9/10/15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480128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690F2-93EC-D54B-86C0-C964E0ABBED6}" type="datetimeFigureOut">
              <a:rPr lang="en-US" smtClean="0"/>
              <a:t>9/10/15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114092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2690F2-93EC-D54B-86C0-C964E0ABBED6}" type="datetimeFigureOut">
              <a:rPr lang="en-US" smtClean="0"/>
              <a:t>9/10/15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3713824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2690F2-93EC-D54B-86C0-C964E0ABBED6}" type="datetimeFigureOut">
              <a:rPr lang="en-US" smtClean="0"/>
              <a:t>9/10/15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E32A6C-ED30-7048-A48C-CF3A0AD6F8AF}" type="slidenum">
              <a:rPr lang="en-US" smtClean="0"/>
              <a:t>‹#›</a:t>
            </a:fld>
            <a:endParaRPr lang="en-US"/>
          </a:p>
        </p:txBody>
      </p:sp>
    </p:spTree>
    <p:extLst>
      <p:ext uri="{BB962C8B-B14F-4D97-AF65-F5344CB8AC3E}">
        <p14:creationId xmlns:p14="http://schemas.microsoft.com/office/powerpoint/2010/main" val="231428983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690F2-93EC-D54B-86C0-C964E0ABBED6}" type="datetimeFigureOut">
              <a:rPr lang="en-US" smtClean="0"/>
              <a:t>9/10/15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E32A6C-ED30-7048-A48C-CF3A0AD6F8AF}" type="slidenum">
              <a:rPr lang="en-US" smtClean="0"/>
              <a:t>‹#›</a:t>
            </a:fld>
            <a:endParaRPr lang="en-US"/>
          </a:p>
        </p:txBody>
      </p:sp>
    </p:spTree>
    <p:extLst>
      <p:ext uri="{BB962C8B-B14F-4D97-AF65-F5344CB8AC3E}">
        <p14:creationId xmlns:p14="http://schemas.microsoft.com/office/powerpoint/2010/main" val="157066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1 </a:t>
            </a:r>
            <a:endParaRPr lang="en-US" dirty="0"/>
          </a:p>
        </p:txBody>
      </p:sp>
      <p:sp>
        <p:nvSpPr>
          <p:cNvPr id="3" name="Content Placeholder 2"/>
          <p:cNvSpPr>
            <a:spLocks noGrp="1"/>
          </p:cNvSpPr>
          <p:nvPr>
            <p:ph idx="1"/>
          </p:nvPr>
        </p:nvSpPr>
        <p:spPr/>
        <p:txBody>
          <a:bodyPr/>
          <a:lstStyle/>
          <a:p>
            <a:pPr marL="0" indent="0" algn="ctr">
              <a:buNone/>
            </a:pPr>
            <a:r>
              <a:rPr lang="en-US" dirty="0" smtClean="0"/>
              <a:t>U10 </a:t>
            </a:r>
            <a:r>
              <a:rPr lang="en-US" dirty="0" smtClean="0"/>
              <a:t>United Soccer of Auburn</a:t>
            </a:r>
          </a:p>
          <a:p>
            <a:pPr marL="0" indent="0" algn="ctr">
              <a:buNone/>
            </a:pPr>
            <a:endParaRPr lang="en-US" dirty="0"/>
          </a:p>
          <a:p>
            <a:pPr marL="0" indent="0" algn="ctr">
              <a:buNone/>
            </a:pPr>
            <a:r>
              <a:rPr lang="en-US" dirty="0" smtClean="0"/>
              <a:t>Topic:</a:t>
            </a:r>
          </a:p>
          <a:p>
            <a:pPr marL="0" indent="0" algn="ctr">
              <a:buNone/>
            </a:pPr>
            <a:endParaRPr lang="en-US" dirty="0" smtClean="0"/>
          </a:p>
          <a:p>
            <a:pPr marL="0" indent="0" algn="ctr">
              <a:buNone/>
            </a:pPr>
            <a:r>
              <a:rPr lang="en-US" dirty="0" smtClean="0"/>
              <a:t>Changing Directions</a:t>
            </a:r>
            <a:endParaRPr lang="en-US" dirty="0"/>
          </a:p>
        </p:txBody>
      </p:sp>
    </p:spTree>
    <p:extLst>
      <p:ext uri="{BB962C8B-B14F-4D97-AF65-F5344CB8AC3E}">
        <p14:creationId xmlns:p14="http://schemas.microsoft.com/office/powerpoint/2010/main" val="2107961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1" cy="17354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4" y="250878"/>
            <a:ext cx="2309217" cy="17438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2"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4" y="4113404"/>
            <a:ext cx="2309217"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1" cy="1749139"/>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a:t>
            </a:r>
            <a:r>
              <a:rPr lang="en-US" dirty="0" smtClean="0"/>
              <a:t>6v6</a:t>
            </a:r>
            <a:endParaRPr lang="en-US" dirty="0" smtClean="0"/>
          </a:p>
          <a:p>
            <a:r>
              <a:rPr lang="en-US" dirty="0" smtClean="0"/>
              <a:t>25-30 </a:t>
            </a:r>
            <a:r>
              <a:rPr lang="en-US" dirty="0" err="1" smtClean="0"/>
              <a:t>mins</a:t>
            </a:r>
            <a:endParaRPr lang="en-US" dirty="0"/>
          </a:p>
        </p:txBody>
      </p:sp>
      <p:pic>
        <p:nvPicPr>
          <p:cNvPr id="14" name="Picture 13" descr="Survivo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195187"/>
            <a:ext cx="2257497" cy="1743872"/>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6" y="2195187"/>
            <a:ext cx="2309217"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4" y="2195188"/>
            <a:ext cx="2309217" cy="1743871"/>
          </a:xfrm>
          <a:prstGeom prst="rect">
            <a:avLst/>
          </a:prstGeom>
        </p:spPr>
      </p:pic>
    </p:spTree>
    <p:extLst>
      <p:ext uri="{BB962C8B-B14F-4D97-AF65-F5344CB8AC3E}">
        <p14:creationId xmlns:p14="http://schemas.microsoft.com/office/powerpoint/2010/main" val="790481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lnSpcReduction="10000"/>
          </a:bodyPr>
          <a:lstStyle/>
          <a:p>
            <a:r>
              <a:rPr lang="en-US" sz="2000" dirty="0" smtClean="0"/>
              <a:t>Warm Up</a:t>
            </a:r>
          </a:p>
          <a:p>
            <a:pPr lvl="1"/>
            <a:r>
              <a:rPr lang="en-US" sz="1600" dirty="0" smtClean="0"/>
              <a:t>Dribbling to the cone </a:t>
            </a:r>
            <a:r>
              <a:rPr lang="en-US" sz="1100" dirty="0" smtClean="0"/>
              <a:t>– </a:t>
            </a:r>
            <a:r>
              <a:rPr lang="en-US" sz="1200" dirty="0" smtClean="0"/>
              <a:t>with cones 12 yards apart, players on opposite ends of the cones must dribble to the cone in the middle and perform a move (example: dribble to the cone and take a touch with the outside of the right foot to get outside the </a:t>
            </a:r>
            <a:r>
              <a:rPr lang="en-US" sz="1100" dirty="0" smtClean="0"/>
              <a:t>cone)</a:t>
            </a:r>
          </a:p>
          <a:p>
            <a:pPr lvl="1"/>
            <a:r>
              <a:rPr lang="en-US" sz="1200" dirty="0" smtClean="0"/>
              <a:t>Dutch Circle – Players create a circle with 3 cones in the </a:t>
            </a:r>
            <a:r>
              <a:rPr lang="en-US" sz="1200" dirty="0" err="1" smtClean="0"/>
              <a:t>midle</a:t>
            </a:r>
            <a:r>
              <a:rPr lang="en-US" sz="1200" dirty="0" smtClean="0"/>
              <a:t> that make a triangle. Players must dribble through the triangle and then dribble to a player on the outside of the circle. That player will then take over. You can ad passing into the </a:t>
            </a:r>
            <a:r>
              <a:rPr lang="en-US" sz="1200" dirty="0" err="1" smtClean="0"/>
              <a:t>warmup</a:t>
            </a:r>
            <a:r>
              <a:rPr lang="en-US" sz="1200" dirty="0" smtClean="0"/>
              <a:t>. Also players in the middle can go out or stay in if the circle players pass them the ball back.</a:t>
            </a:r>
          </a:p>
          <a:p>
            <a:pPr lvl="1"/>
            <a:r>
              <a:rPr lang="en-US" sz="1600" dirty="0" smtClean="0"/>
              <a:t>Gates Dribbling </a:t>
            </a:r>
            <a:r>
              <a:rPr lang="en-US" sz="1100" dirty="0" smtClean="0"/>
              <a:t>– </a:t>
            </a:r>
            <a:r>
              <a:rPr lang="en-US" sz="1200" dirty="0" smtClean="0"/>
              <a:t>pair up cones for players to dribble through cone gates. See how many gates they can get through in a certain amount of time. Encourage to pick head and use all surfaces of the foot</a:t>
            </a:r>
          </a:p>
          <a:p>
            <a:r>
              <a:rPr lang="en-US" sz="2000" dirty="0" smtClean="0"/>
              <a:t>Activity 1</a:t>
            </a:r>
          </a:p>
          <a:p>
            <a:pPr lvl="1"/>
            <a:r>
              <a:rPr lang="en-US" sz="1600" dirty="0" smtClean="0"/>
              <a:t>Numbers game with gates to 3 goals – In a 15x10 grid, players will line up next to the coach. The coach will call out a number (1,2), the first player or first two players in those lines must get around the cones then are allowed to come out and play to goal. When done, they go to the back of the line</a:t>
            </a:r>
          </a:p>
          <a:p>
            <a:pPr lvl="1"/>
            <a:r>
              <a:rPr lang="en-US" sz="1600" dirty="0" smtClean="0"/>
              <a:t>2v2 to end zones – in a 20x15 grid, players play 2v2 in the middle with a 3 yard end zone with target players in it. Players get a poin</a:t>
            </a:r>
            <a:r>
              <a:rPr lang="en-US" sz="1600" dirty="0" smtClean="0"/>
              <a:t>t by finding the target players. Target players are able to move in the end zone. Target players will always play the opposite team that is passing to them.</a:t>
            </a:r>
          </a:p>
          <a:p>
            <a:pPr lvl="1"/>
            <a:r>
              <a:rPr lang="en-US" sz="1600" dirty="0" smtClean="0"/>
              <a:t>Survivor – In a 20x20 grid, this is a 4 goal game where a coach plays a ball in, shouts out a number 1 or 2, and players will play against each other trying to score in any of the other 3 goals. Team to score 5 goals first wins. </a:t>
            </a:r>
          </a:p>
          <a:p>
            <a:r>
              <a:rPr lang="en-US" sz="2000" dirty="0" smtClean="0"/>
              <a:t>Activity 2</a:t>
            </a:r>
          </a:p>
          <a:p>
            <a:pPr lvl="1"/>
            <a:r>
              <a:rPr lang="en-US" sz="1600" dirty="0" smtClean="0"/>
              <a:t>3v3 to 2 goals – 3v3 in a 25x20 grid scoring on two goals</a:t>
            </a:r>
          </a:p>
          <a:p>
            <a:pPr lvl="1"/>
            <a:r>
              <a:rPr lang="en-US" sz="1600" dirty="0" smtClean="0"/>
              <a:t>3v3+1 – 3v3 with 1 neutral player who plays on the team with the ball. The grid is in a 25x20 grid. Adding goalkeepers to defend goals can also be used</a:t>
            </a:r>
          </a:p>
          <a:p>
            <a:pPr lvl="1"/>
            <a:r>
              <a:rPr lang="en-US" sz="1600" dirty="0" smtClean="0"/>
              <a:t>4v4 to </a:t>
            </a:r>
            <a:r>
              <a:rPr lang="en-US" sz="1600" dirty="0" err="1" smtClean="0"/>
              <a:t>endzones</a:t>
            </a:r>
            <a:r>
              <a:rPr lang="en-US" sz="1600" dirty="0" smtClean="0"/>
              <a:t> – </a:t>
            </a:r>
            <a:r>
              <a:rPr lang="en-US" sz="1600" dirty="0" smtClean="0"/>
              <a:t>In a 30x20 with 2-3 yard end zones on each end. Players play 4v4 in the middle looking to find a target player in the end zone. When a pass or shot is made to that target player, that team gets a point. Make sure it is directional.</a:t>
            </a:r>
            <a:endParaRPr lang="en-US" sz="1600" dirty="0" smtClean="0"/>
          </a:p>
          <a:p>
            <a:r>
              <a:rPr lang="en-US" sz="2000" dirty="0" smtClean="0"/>
              <a:t>Scrimmage</a:t>
            </a:r>
          </a:p>
          <a:p>
            <a:pPr lvl="1"/>
            <a:r>
              <a:rPr lang="en-US" sz="1600" dirty="0" smtClean="0"/>
              <a:t>6v6</a:t>
            </a:r>
            <a:endParaRPr lang="en-US" sz="1600" dirty="0" smtClean="0"/>
          </a:p>
        </p:txBody>
      </p:sp>
    </p:spTree>
    <p:extLst>
      <p:ext uri="{BB962C8B-B14F-4D97-AF65-F5344CB8AC3E}">
        <p14:creationId xmlns:p14="http://schemas.microsoft.com/office/powerpoint/2010/main" val="4193307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Coaching Points</a:t>
            </a:r>
            <a:endParaRPr lang="en-US" dirty="0"/>
          </a:p>
        </p:txBody>
      </p:sp>
      <p:sp>
        <p:nvSpPr>
          <p:cNvPr id="3" name="Content Placeholder 2"/>
          <p:cNvSpPr>
            <a:spLocks noGrp="1"/>
          </p:cNvSpPr>
          <p:nvPr>
            <p:ph idx="1"/>
          </p:nvPr>
        </p:nvSpPr>
        <p:spPr/>
        <p:txBody>
          <a:bodyPr/>
          <a:lstStyle/>
          <a:p>
            <a:r>
              <a:rPr lang="en-US" dirty="0" smtClean="0"/>
              <a:t>Technique on dribbling the ball and using all surfaces of the foot. </a:t>
            </a:r>
          </a:p>
          <a:p>
            <a:r>
              <a:rPr lang="en-US" dirty="0" smtClean="0"/>
              <a:t>Awareness of when and where to change direction</a:t>
            </a:r>
          </a:p>
          <a:p>
            <a:r>
              <a:rPr lang="en-US" dirty="0" smtClean="0"/>
              <a:t>Changing of direction as well as speed to beat </a:t>
            </a:r>
            <a:r>
              <a:rPr lang="en-US" smtClean="0"/>
              <a:t>the defender</a:t>
            </a:r>
            <a:endParaRPr lang="en-US" dirty="0" smtClean="0"/>
          </a:p>
          <a:p>
            <a:endParaRPr lang="en-US" dirty="0"/>
          </a:p>
        </p:txBody>
      </p:sp>
    </p:spTree>
    <p:extLst>
      <p:ext uri="{BB962C8B-B14F-4D97-AF65-F5344CB8AC3E}">
        <p14:creationId xmlns:p14="http://schemas.microsoft.com/office/powerpoint/2010/main" val="11424747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84</TotalTime>
  <Words>534</Words>
  <Application>Microsoft Macintosh PowerPoint</Application>
  <PresentationFormat>On-screen Show (4:3)</PresentationFormat>
  <Paragraphs>32</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Week 1 </vt:lpstr>
      <vt:lpstr>PowerPoint Presentation</vt:lpstr>
      <vt:lpstr>PowerPoint Presentation</vt:lpstr>
      <vt:lpstr>Coaching Points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 </dc:title>
  <dc:creator>Daniel Hansen</dc:creator>
  <cp:lastModifiedBy>Daniel Hansen</cp:lastModifiedBy>
  <cp:revision>3</cp:revision>
  <dcterms:created xsi:type="dcterms:W3CDTF">2015-09-10T13:53:48Z</dcterms:created>
  <dcterms:modified xsi:type="dcterms:W3CDTF">2015-09-10T15:18:06Z</dcterms:modified>
</cp:coreProperties>
</file>