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6" r:id="rId3"/>
    <p:sldId id="258" r:id="rId4"/>
    <p:sldId id="259" r:id="rId5"/>
    <p:sldId id="260"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94" d="100"/>
          <a:sy n="94" d="100"/>
        </p:scale>
        <p:origin x="-1284"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9/21/2015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3099241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9/21/2015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19201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9/21/2015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419285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9/21/2015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1122906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4F5641-718A-A54F-807E-E8CB0AAE1EF6}" type="datetimeFigureOut">
              <a:rPr lang="en-US" smtClean="0"/>
              <a:t>9/21/2015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4240406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4F5641-718A-A54F-807E-E8CB0AAE1EF6}" type="datetimeFigureOut">
              <a:rPr lang="en-US" smtClean="0"/>
              <a:t>9/21/2015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1901695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4F5641-718A-A54F-807E-E8CB0AAE1EF6}" type="datetimeFigureOut">
              <a:rPr lang="en-US" smtClean="0"/>
              <a:t>9/21/2015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361062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4F5641-718A-A54F-807E-E8CB0AAE1EF6}" type="datetimeFigureOut">
              <a:rPr lang="en-US" smtClean="0"/>
              <a:t>9/21/2015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881206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4F5641-718A-A54F-807E-E8CB0AAE1EF6}" type="datetimeFigureOut">
              <a:rPr lang="en-US" smtClean="0"/>
              <a:t>9/21/2015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519048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4F5641-718A-A54F-807E-E8CB0AAE1EF6}" type="datetimeFigureOut">
              <a:rPr lang="en-US" smtClean="0"/>
              <a:t>9/21/2015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2160043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4F5641-718A-A54F-807E-E8CB0AAE1EF6}" type="datetimeFigureOut">
              <a:rPr lang="en-US" smtClean="0"/>
              <a:t>9/21/2015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2379434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4F5641-718A-A54F-807E-E8CB0AAE1EF6}" type="datetimeFigureOut">
              <a:rPr lang="en-US" smtClean="0"/>
              <a:t>9/21/2015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C29044-F630-334C-881B-B803825D2D91}" type="slidenum">
              <a:rPr lang="en-US" smtClean="0"/>
              <a:t>‹#›</a:t>
            </a:fld>
            <a:endParaRPr lang="en-US"/>
          </a:p>
        </p:txBody>
      </p:sp>
    </p:spTree>
    <p:extLst>
      <p:ext uri="{BB962C8B-B14F-4D97-AF65-F5344CB8AC3E}">
        <p14:creationId xmlns:p14="http://schemas.microsoft.com/office/powerpoint/2010/main" val="1259341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youtu.be/96WT8S9Us4w?list=PL20D5519E202CBD5F" TargetMode="External"/><Relationship Id="rId2" Type="http://schemas.openxmlformats.org/officeDocument/2006/relationships/hyperlink" Target="https://youtu.be/MVZBW_fUe_8?list=PL20D5519E202CBD5F" TargetMode="External"/><Relationship Id="rId1" Type="http://schemas.openxmlformats.org/officeDocument/2006/relationships/slideLayout" Target="../slideLayouts/slideLayout2.xml"/><Relationship Id="rId5" Type="http://schemas.openxmlformats.org/officeDocument/2006/relationships/hyperlink" Target="https://youtu.be/bsdtt0r0sEE" TargetMode="External"/><Relationship Id="rId4" Type="http://schemas.openxmlformats.org/officeDocument/2006/relationships/hyperlink" Target="https://youtu.be/mQz3l9Ro2n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Week 2 </a:t>
            </a:r>
            <a:endParaRPr lang="en-US" dirty="0"/>
          </a:p>
        </p:txBody>
      </p:sp>
      <p:sp>
        <p:nvSpPr>
          <p:cNvPr id="3" name="Content Placeholder 2"/>
          <p:cNvSpPr>
            <a:spLocks noGrp="1"/>
          </p:cNvSpPr>
          <p:nvPr>
            <p:ph idx="1"/>
          </p:nvPr>
        </p:nvSpPr>
        <p:spPr/>
        <p:txBody>
          <a:bodyPr/>
          <a:lstStyle/>
          <a:p>
            <a:pPr marL="0" indent="0" algn="ctr">
              <a:buNone/>
            </a:pPr>
            <a:r>
              <a:rPr lang="en-US" dirty="0" smtClean="0"/>
              <a:t>U8 United Soccer of Auburn</a:t>
            </a:r>
          </a:p>
          <a:p>
            <a:pPr marL="0" indent="0" algn="ctr">
              <a:buNone/>
            </a:pPr>
            <a:endParaRPr lang="en-US" dirty="0"/>
          </a:p>
          <a:p>
            <a:pPr marL="0" indent="0" algn="ctr">
              <a:buNone/>
            </a:pPr>
            <a:r>
              <a:rPr lang="en-US" dirty="0" smtClean="0"/>
              <a:t>Topic:</a:t>
            </a:r>
          </a:p>
          <a:p>
            <a:pPr marL="0" indent="0" algn="ctr">
              <a:buNone/>
            </a:pPr>
            <a:endParaRPr lang="en-US" dirty="0"/>
          </a:p>
          <a:p>
            <a:pPr marL="0" indent="0" algn="ctr">
              <a:buNone/>
            </a:pPr>
            <a:r>
              <a:rPr lang="en-US" smtClean="0"/>
              <a:t>Changing Direction</a:t>
            </a:r>
            <a:endParaRPr lang="en-US" dirty="0"/>
          </a:p>
        </p:txBody>
      </p:sp>
    </p:spTree>
    <p:extLst>
      <p:ext uri="{BB962C8B-B14F-4D97-AF65-F5344CB8AC3E}">
        <p14:creationId xmlns:p14="http://schemas.microsoft.com/office/powerpoint/2010/main" val="1219377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ates Dribbl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9795" y="250878"/>
            <a:ext cx="2298032" cy="1735425"/>
          </a:xfrm>
          <a:prstGeom prst="rect">
            <a:avLst/>
          </a:prstGeom>
        </p:spPr>
      </p:pic>
      <p:pic>
        <p:nvPicPr>
          <p:cNvPr id="5" name="Picture 4" descr="Meg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4604" y="250878"/>
            <a:ext cx="2309217" cy="174387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0177" y="271241"/>
            <a:ext cx="2255286" cy="170314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67967" y="4117627"/>
            <a:ext cx="2298032" cy="1735425"/>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84604" y="4113404"/>
            <a:ext cx="2309217" cy="1743871"/>
          </a:xfrm>
          <a:prstGeom prst="rect">
            <a:avLst/>
          </a:prstGeom>
        </p:spPr>
      </p:pic>
      <p:sp>
        <p:nvSpPr>
          <p:cNvPr id="9" name="TextBox 8"/>
          <p:cNvSpPr txBox="1"/>
          <p:nvPr/>
        </p:nvSpPr>
        <p:spPr>
          <a:xfrm>
            <a:off x="360586" y="925115"/>
            <a:ext cx="1087031" cy="646331"/>
          </a:xfrm>
          <a:prstGeom prst="rect">
            <a:avLst/>
          </a:prstGeom>
          <a:noFill/>
        </p:spPr>
        <p:txBody>
          <a:bodyPr wrap="none" rtlCol="0">
            <a:spAutoFit/>
          </a:bodyPr>
          <a:lstStyle/>
          <a:p>
            <a:r>
              <a:rPr lang="en-US" dirty="0" smtClean="0"/>
              <a:t>Warm Up</a:t>
            </a:r>
          </a:p>
          <a:p>
            <a:r>
              <a:rPr lang="en-US" dirty="0" smtClean="0"/>
              <a:t>8 </a:t>
            </a:r>
            <a:r>
              <a:rPr lang="en-US" dirty="0" err="1" smtClean="0"/>
              <a:t>mins</a:t>
            </a:r>
            <a:endParaRPr lang="en-US" dirty="0"/>
          </a:p>
        </p:txBody>
      </p:sp>
      <p:sp>
        <p:nvSpPr>
          <p:cNvPr id="10" name="TextBox 9"/>
          <p:cNvSpPr txBox="1"/>
          <p:nvPr/>
        </p:nvSpPr>
        <p:spPr>
          <a:xfrm>
            <a:off x="360586" y="2869423"/>
            <a:ext cx="1052654" cy="646331"/>
          </a:xfrm>
          <a:prstGeom prst="rect">
            <a:avLst/>
          </a:prstGeom>
          <a:noFill/>
        </p:spPr>
        <p:txBody>
          <a:bodyPr wrap="none" rtlCol="0">
            <a:spAutoFit/>
          </a:bodyPr>
          <a:lstStyle/>
          <a:p>
            <a:r>
              <a:rPr lang="en-US" dirty="0" smtClean="0"/>
              <a:t>Activity 1</a:t>
            </a:r>
          </a:p>
          <a:p>
            <a:r>
              <a:rPr lang="en-US" dirty="0" smtClean="0"/>
              <a:t>10 </a:t>
            </a:r>
            <a:r>
              <a:rPr lang="en-US" dirty="0" err="1" smtClean="0"/>
              <a:t>mins</a:t>
            </a:r>
            <a:endParaRPr lang="en-US" dirty="0"/>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29796" y="4108137"/>
            <a:ext cx="2316191" cy="1749139"/>
          </a:xfrm>
          <a:prstGeom prst="rect">
            <a:avLst/>
          </a:prstGeom>
        </p:spPr>
      </p:pic>
      <p:sp>
        <p:nvSpPr>
          <p:cNvPr id="12" name="TextBox 11"/>
          <p:cNvSpPr txBox="1"/>
          <p:nvPr/>
        </p:nvSpPr>
        <p:spPr>
          <a:xfrm>
            <a:off x="360586" y="4812024"/>
            <a:ext cx="1052654" cy="646331"/>
          </a:xfrm>
          <a:prstGeom prst="rect">
            <a:avLst/>
          </a:prstGeom>
          <a:noFill/>
        </p:spPr>
        <p:txBody>
          <a:bodyPr wrap="none" rtlCol="0">
            <a:spAutoFit/>
          </a:bodyPr>
          <a:lstStyle/>
          <a:p>
            <a:r>
              <a:rPr lang="en-US" dirty="0" smtClean="0"/>
              <a:t>Activity 2</a:t>
            </a:r>
          </a:p>
          <a:p>
            <a:r>
              <a:rPr lang="en-US" dirty="0" smtClean="0"/>
              <a:t>12 </a:t>
            </a:r>
            <a:r>
              <a:rPr lang="en-US" dirty="0" err="1" smtClean="0"/>
              <a:t>mins</a:t>
            </a:r>
            <a:endParaRPr lang="en-US" dirty="0"/>
          </a:p>
        </p:txBody>
      </p:sp>
      <p:sp>
        <p:nvSpPr>
          <p:cNvPr id="13" name="TextBox 12"/>
          <p:cNvSpPr txBox="1"/>
          <p:nvPr/>
        </p:nvSpPr>
        <p:spPr>
          <a:xfrm>
            <a:off x="360586" y="6075110"/>
            <a:ext cx="1615083" cy="646331"/>
          </a:xfrm>
          <a:prstGeom prst="rect">
            <a:avLst/>
          </a:prstGeom>
          <a:noFill/>
        </p:spPr>
        <p:txBody>
          <a:bodyPr wrap="none" rtlCol="0">
            <a:spAutoFit/>
          </a:bodyPr>
          <a:lstStyle/>
          <a:p>
            <a:r>
              <a:rPr lang="en-US" dirty="0" smtClean="0"/>
              <a:t>Scrimmage 4v4</a:t>
            </a:r>
          </a:p>
          <a:p>
            <a:r>
              <a:rPr lang="en-US" dirty="0" smtClean="0"/>
              <a:t>25-30 </a:t>
            </a:r>
            <a:r>
              <a:rPr lang="en-US" dirty="0" err="1" smtClean="0"/>
              <a:t>mins</a:t>
            </a:r>
            <a:endParaRPr lang="en-US" dirty="0"/>
          </a:p>
        </p:txBody>
      </p:sp>
      <p:pic>
        <p:nvPicPr>
          <p:cNvPr id="14" name="Picture 13" descr="Survivo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67967" y="2195187"/>
            <a:ext cx="2257497" cy="1743872"/>
          </a:xfrm>
          <a:prstGeom prst="rect">
            <a:avLst/>
          </a:prstGeom>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29796" y="2195187"/>
            <a:ext cx="2309217" cy="1743871"/>
          </a:xfrm>
          <a:prstGeom prst="rect">
            <a:avLst/>
          </a:prstGeom>
        </p:spPr>
      </p:pic>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84604" y="2195188"/>
            <a:ext cx="2309217" cy="1743871"/>
          </a:xfrm>
          <a:prstGeom prst="rect">
            <a:avLst/>
          </a:prstGeom>
        </p:spPr>
      </p:pic>
    </p:spTree>
    <p:extLst>
      <p:ext uri="{BB962C8B-B14F-4D97-AF65-F5344CB8AC3E}">
        <p14:creationId xmlns:p14="http://schemas.microsoft.com/office/powerpoint/2010/main" val="912548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6858000"/>
          </a:xfrm>
        </p:spPr>
        <p:txBody>
          <a:bodyPr>
            <a:normAutofit fontScale="25000" lnSpcReduction="20000"/>
          </a:bodyPr>
          <a:lstStyle/>
          <a:p>
            <a:r>
              <a:rPr lang="en-US" sz="8000" dirty="0" smtClean="0"/>
              <a:t>Warm Up </a:t>
            </a:r>
            <a:r>
              <a:rPr lang="en-US" sz="4800" dirty="0" smtClean="0"/>
              <a:t>(in the warm up,</a:t>
            </a:r>
            <a:r>
              <a:rPr lang="en-US" sz="4800" dirty="0"/>
              <a:t> </a:t>
            </a:r>
            <a:r>
              <a:rPr lang="en-US" sz="4800" dirty="0" smtClean="0"/>
              <a:t>the coach should show the players a couple moves for the day. They should encourage the players to use the sol of their foot (bottom), inside of the foot, outside of the foot, and laces in dribbling and also try the moves the coach has shown them. Keep the ball close and not kick it but push it in the direction they want to go). </a:t>
            </a:r>
          </a:p>
          <a:p>
            <a:pPr lvl="1"/>
            <a:r>
              <a:rPr lang="en-US" sz="7200" dirty="0" smtClean="0"/>
              <a:t>Gates Dribbling </a:t>
            </a:r>
            <a:r>
              <a:rPr lang="en-US" sz="5100" dirty="0" smtClean="0"/>
              <a:t>– </a:t>
            </a:r>
            <a:r>
              <a:rPr lang="en-US" sz="4800" dirty="0" smtClean="0"/>
              <a:t>pair up cones for players to dribble through cone gates. See how many gates they can get through in a certain amount of time. Encourage to pick head and use all surfaces of the foot. </a:t>
            </a:r>
          </a:p>
          <a:p>
            <a:pPr lvl="1"/>
            <a:r>
              <a:rPr lang="en-US" sz="7200" dirty="0" smtClean="0"/>
              <a:t>Freeze Tag </a:t>
            </a:r>
            <a:r>
              <a:rPr lang="en-US" sz="5100" dirty="0" smtClean="0"/>
              <a:t>– </a:t>
            </a:r>
            <a:r>
              <a:rPr lang="en-US" sz="4800" dirty="0" smtClean="0"/>
              <a:t>All players have a ball except “The Freezer”. Player do not want to get frozen by the Freezer. If tagged by the Freezer, you are frozen with ball over head and legs spread. Players get unfrozen when another players passes the ball between their legs. Play till all have been frozen. If players do a move the coach ahs showed them, then they freeze the freezer for 3 seconds.</a:t>
            </a:r>
          </a:p>
          <a:p>
            <a:pPr lvl="1"/>
            <a:r>
              <a:rPr lang="en-US" sz="7200" dirty="0" err="1" smtClean="0"/>
              <a:t>Blobb</a:t>
            </a:r>
            <a:r>
              <a:rPr lang="en-US" sz="7200" dirty="0" smtClean="0"/>
              <a:t> – </a:t>
            </a:r>
            <a:r>
              <a:rPr lang="en-US" sz="4800" dirty="0" smtClean="0"/>
              <a:t>Similar to freeze tag but when the </a:t>
            </a:r>
            <a:r>
              <a:rPr lang="en-US" sz="4800" dirty="0" err="1" smtClean="0"/>
              <a:t>Blobb</a:t>
            </a:r>
            <a:r>
              <a:rPr lang="en-US" sz="4800" dirty="0" smtClean="0"/>
              <a:t> tags or gets another players ball, then the player combines with the </a:t>
            </a:r>
            <a:r>
              <a:rPr lang="en-US" sz="4800" dirty="0" err="1" smtClean="0"/>
              <a:t>Blobb</a:t>
            </a:r>
            <a:r>
              <a:rPr lang="en-US" sz="4800" dirty="0" smtClean="0"/>
              <a:t> by holding hands. Continue until all players with a ball are eliminated. If players do a move the coach has showed them, then the </a:t>
            </a:r>
            <a:r>
              <a:rPr lang="en-US" sz="4800" dirty="0" err="1" smtClean="0"/>
              <a:t>blobb</a:t>
            </a:r>
            <a:r>
              <a:rPr lang="en-US" sz="4800" dirty="0" smtClean="0"/>
              <a:t> is stuck for 3 seconds</a:t>
            </a:r>
          </a:p>
          <a:p>
            <a:r>
              <a:rPr lang="en-US" sz="8000" dirty="0" smtClean="0"/>
              <a:t>Activity 1</a:t>
            </a:r>
          </a:p>
          <a:p>
            <a:pPr lvl="1"/>
            <a:r>
              <a:rPr lang="en-US" sz="7200" dirty="0" smtClean="0"/>
              <a:t>1v1 half field to 2 goals </a:t>
            </a:r>
            <a:r>
              <a:rPr lang="en-US" sz="5100" dirty="0" smtClean="0"/>
              <a:t>– </a:t>
            </a:r>
            <a:r>
              <a:rPr lang="en-US" sz="4800" dirty="0" smtClean="0"/>
              <a:t>in a 15x15 box cut in half, an attacker is trying to score on the 2 goals in his attacking half. The attacking player can only receive a ball in his defensive half. The defender can play high or low pressure on the attacker. Encourage the player to fake the defender out by going towards 1 goal then speed dribble to the other goal. When the defender gets the ball or the ball is dead (out of play), the attacker will find another player on the outside to get a ball from. Repeat until he has received a ball from all players on the outside. </a:t>
            </a:r>
          </a:p>
          <a:p>
            <a:pPr lvl="1"/>
            <a:r>
              <a:rPr lang="en-US" sz="7200" dirty="0" smtClean="0"/>
              <a:t>1v1 to 2 cones </a:t>
            </a:r>
            <a:r>
              <a:rPr lang="en-US" sz="5100" dirty="0" smtClean="0"/>
              <a:t>– </a:t>
            </a:r>
            <a:r>
              <a:rPr lang="en-US" sz="4800" dirty="0" smtClean="0"/>
              <a:t>in a 15x15 </a:t>
            </a:r>
            <a:r>
              <a:rPr lang="en-US" sz="4800" dirty="0" err="1" smtClean="0"/>
              <a:t>yd</a:t>
            </a:r>
            <a:r>
              <a:rPr lang="en-US" sz="4800" dirty="0" smtClean="0"/>
              <a:t> grid, players line up on each side of the coach and play 1v1 in the grid. Encourage players to attack the defender and fake them out by going to one goal and then the other. If defender wins it continue until the ball is dead (out of play)</a:t>
            </a:r>
          </a:p>
          <a:p>
            <a:pPr lvl="1"/>
            <a:r>
              <a:rPr lang="en-US" sz="7200" dirty="0" smtClean="0"/>
              <a:t>Survivor</a:t>
            </a:r>
            <a:r>
              <a:rPr lang="en-US" sz="5100" dirty="0" smtClean="0"/>
              <a:t> – </a:t>
            </a:r>
            <a:r>
              <a:rPr lang="en-US" sz="4800" dirty="0" smtClean="0"/>
              <a:t>In a 20x20 grid, this is a 4 goal game where a coach plays a ball in, shouts out a number 1 or 2, and players will play against each other trying to score in any of the other 3 goals. Team to score 5 goals first wins.</a:t>
            </a:r>
            <a:r>
              <a:rPr lang="en-US" sz="5600" dirty="0" smtClean="0"/>
              <a:t> </a:t>
            </a:r>
          </a:p>
          <a:p>
            <a:r>
              <a:rPr lang="en-US" sz="8000" dirty="0" smtClean="0"/>
              <a:t>Activity 2</a:t>
            </a:r>
          </a:p>
          <a:p>
            <a:pPr lvl="1"/>
            <a:r>
              <a:rPr lang="en-US" sz="7200" dirty="0" smtClean="0"/>
              <a:t>2v2 (3v3) to target players </a:t>
            </a:r>
            <a:r>
              <a:rPr lang="en-US" sz="5500" dirty="0" smtClean="0"/>
              <a:t>– </a:t>
            </a:r>
            <a:r>
              <a:rPr lang="en-US" sz="4800" dirty="0" smtClean="0"/>
              <a:t>In a 20x20 grid, have a 3 </a:t>
            </a:r>
            <a:r>
              <a:rPr lang="en-US" sz="4800" dirty="0" err="1" smtClean="0"/>
              <a:t>yd</a:t>
            </a:r>
            <a:r>
              <a:rPr lang="en-US" sz="4800" dirty="0" smtClean="0"/>
              <a:t> end zone on each end of the field. Players inside the area will play 2v2 and score by playing the ball to their target in the end zone. Targets are allowed to move in the end zone to receive a ball. Encourage the players in the middle to change directions to create better opportunities to find target players.</a:t>
            </a:r>
          </a:p>
          <a:p>
            <a:pPr lvl="1"/>
            <a:r>
              <a:rPr lang="en-US" sz="7200" dirty="0" smtClean="0"/>
              <a:t>3v2 to 2 goals – </a:t>
            </a:r>
            <a:r>
              <a:rPr lang="en-US" sz="4800" dirty="0" smtClean="0"/>
              <a:t>Players play 3v2 to 2 goals. Encourage players to attack the defenders and 2</a:t>
            </a:r>
            <a:r>
              <a:rPr lang="en-US" sz="4800" baseline="30000" dirty="0" smtClean="0"/>
              <a:t>nd</a:t>
            </a:r>
            <a:r>
              <a:rPr lang="en-US" sz="4800" dirty="0" smtClean="0"/>
              <a:t> attackers (player without the ball) to create  different direction runs and stay away from defenders</a:t>
            </a:r>
          </a:p>
          <a:p>
            <a:pPr lvl="1"/>
            <a:r>
              <a:rPr lang="en-US" sz="7200" dirty="0" smtClean="0"/>
              <a:t>3v3 to 2 goals – </a:t>
            </a:r>
            <a:r>
              <a:rPr lang="en-US" sz="4800" dirty="0" smtClean="0"/>
              <a:t>Players play 3v3 to 2 goals looking to change direction in their attack. If everyone shifts to one side of the field can the quickly change direction and shift the other way</a:t>
            </a:r>
            <a:r>
              <a:rPr lang="en-US" sz="7200" dirty="0" smtClean="0"/>
              <a:t> </a:t>
            </a:r>
            <a:endParaRPr lang="en-US" sz="5500" dirty="0"/>
          </a:p>
          <a:p>
            <a:pPr lvl="1"/>
            <a:r>
              <a:rPr lang="en-US" sz="8000" dirty="0" smtClean="0"/>
              <a:t>Scrimmage </a:t>
            </a:r>
          </a:p>
          <a:p>
            <a:pPr lvl="2"/>
            <a:r>
              <a:rPr lang="en-US" sz="6800" dirty="0" smtClean="0"/>
              <a:t>4v4</a:t>
            </a:r>
          </a:p>
        </p:txBody>
      </p:sp>
    </p:spTree>
    <p:extLst>
      <p:ext uri="{BB962C8B-B14F-4D97-AF65-F5344CB8AC3E}">
        <p14:creationId xmlns:p14="http://schemas.microsoft.com/office/powerpoint/2010/main" val="3839194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Visual Cues</a:t>
            </a:r>
            <a:endParaRPr lang="en-US" dirty="0"/>
          </a:p>
        </p:txBody>
      </p:sp>
      <p:sp>
        <p:nvSpPr>
          <p:cNvPr id="3" name="Content Placeholder 2"/>
          <p:cNvSpPr>
            <a:spLocks noGrp="1"/>
          </p:cNvSpPr>
          <p:nvPr>
            <p:ph idx="1"/>
          </p:nvPr>
        </p:nvSpPr>
        <p:spPr/>
        <p:txBody>
          <a:bodyPr/>
          <a:lstStyle/>
          <a:p>
            <a:r>
              <a:rPr lang="en-US" dirty="0" smtClean="0"/>
              <a:t>Make sure players are getting their head up to see where to dribble and change direction.</a:t>
            </a:r>
          </a:p>
          <a:p>
            <a:r>
              <a:rPr lang="en-US" dirty="0" smtClean="0"/>
              <a:t>Players off the ball, can they make the decision to run into the open area and change their direction to find open area on the field. </a:t>
            </a:r>
          </a:p>
          <a:p>
            <a:r>
              <a:rPr lang="en-US" dirty="0" smtClean="0"/>
              <a:t>Look for players to change their direction and also their pace to get away from defenders to </a:t>
            </a:r>
            <a:r>
              <a:rPr lang="en-US" smtClean="0"/>
              <a:t>be successful</a:t>
            </a:r>
            <a:endParaRPr lang="en-US" dirty="0"/>
          </a:p>
        </p:txBody>
      </p:sp>
    </p:spTree>
    <p:extLst>
      <p:ext uri="{BB962C8B-B14F-4D97-AF65-F5344CB8AC3E}">
        <p14:creationId xmlns:p14="http://schemas.microsoft.com/office/powerpoint/2010/main" val="4046787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Links		</a:t>
            </a:r>
            <a:endParaRPr lang="en-US" dirty="0"/>
          </a:p>
        </p:txBody>
      </p:sp>
      <p:sp>
        <p:nvSpPr>
          <p:cNvPr id="3" name="Content Placeholder 2"/>
          <p:cNvSpPr>
            <a:spLocks noGrp="1"/>
          </p:cNvSpPr>
          <p:nvPr>
            <p:ph idx="1"/>
          </p:nvPr>
        </p:nvSpPr>
        <p:spPr/>
        <p:txBody>
          <a:bodyPr/>
          <a:lstStyle/>
          <a:p>
            <a:r>
              <a:rPr lang="en-US" dirty="0">
                <a:hlinkClick r:id="rId2"/>
              </a:rPr>
              <a:t>https://youtu.be/MVZBW_fUe_8?list=</a:t>
            </a:r>
            <a:r>
              <a:rPr lang="en-US" dirty="0" smtClean="0">
                <a:hlinkClick r:id="rId2"/>
              </a:rPr>
              <a:t>PL20D5519E202CBD5F</a:t>
            </a:r>
            <a:endParaRPr lang="en-US" dirty="0" smtClean="0"/>
          </a:p>
          <a:p>
            <a:r>
              <a:rPr lang="en-US" dirty="0">
                <a:hlinkClick r:id="rId3"/>
              </a:rPr>
              <a:t>https://youtu.be/96WT8S9Us4w?list=</a:t>
            </a:r>
            <a:r>
              <a:rPr lang="en-US" dirty="0" smtClean="0">
                <a:hlinkClick r:id="rId3"/>
              </a:rPr>
              <a:t>PL20D5519E202CBD5F</a:t>
            </a:r>
            <a:endParaRPr lang="en-US" dirty="0" smtClean="0"/>
          </a:p>
          <a:p>
            <a:r>
              <a:rPr lang="en-US" dirty="0">
                <a:hlinkClick r:id="rId4"/>
              </a:rPr>
              <a:t>https://youtu.be/</a:t>
            </a:r>
            <a:r>
              <a:rPr lang="en-US" dirty="0" smtClean="0">
                <a:hlinkClick r:id="rId4"/>
              </a:rPr>
              <a:t>mQz3l9Ro2nE</a:t>
            </a:r>
            <a:endParaRPr lang="en-US" dirty="0" smtClean="0"/>
          </a:p>
          <a:p>
            <a:r>
              <a:rPr lang="en-US" dirty="0">
                <a:hlinkClick r:id="rId5"/>
              </a:rPr>
              <a:t>https://youtu.be/</a:t>
            </a:r>
            <a:r>
              <a:rPr lang="en-US" dirty="0" smtClean="0">
                <a:hlinkClick r:id="rId5"/>
              </a:rPr>
              <a:t>bsdtt0r0sEE</a:t>
            </a:r>
            <a:endParaRPr lang="en-US" dirty="0" smtClean="0"/>
          </a:p>
          <a:p>
            <a:endParaRPr lang="en-US" dirty="0" smtClean="0"/>
          </a:p>
          <a:p>
            <a:endParaRPr lang="en-US" dirty="0"/>
          </a:p>
          <a:p>
            <a:endParaRPr lang="en-US" dirty="0"/>
          </a:p>
        </p:txBody>
      </p:sp>
    </p:spTree>
    <p:extLst>
      <p:ext uri="{BB962C8B-B14F-4D97-AF65-F5344CB8AC3E}">
        <p14:creationId xmlns:p14="http://schemas.microsoft.com/office/powerpoint/2010/main" val="14102729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2888</TotalTime>
  <Words>763</Words>
  <Application>Microsoft Office PowerPoint</Application>
  <PresentationFormat>On-screen Show (4:3)</PresentationFormat>
  <Paragraphs>38</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Week 2 </vt:lpstr>
      <vt:lpstr>PowerPoint Presentation</vt:lpstr>
      <vt:lpstr>PowerPoint Presentation</vt:lpstr>
      <vt:lpstr>Visual Cues</vt:lpstr>
      <vt:lpstr>Links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Hansen</dc:creator>
  <cp:lastModifiedBy>EOHHS</cp:lastModifiedBy>
  <cp:revision>19</cp:revision>
  <dcterms:created xsi:type="dcterms:W3CDTF">2015-09-08T14:38:44Z</dcterms:created>
  <dcterms:modified xsi:type="dcterms:W3CDTF">2015-09-21T19:20:35Z</dcterms:modified>
</cp:coreProperties>
</file>