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58" r:id="rId3"/>
    <p:sldId id="259" r:id="rId4"/>
    <p:sldId id="260" r:id="rId5"/>
    <p:sldId id="261" r:id="rId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86" d="100"/>
          <a:sy n="86" d="100"/>
        </p:scale>
        <p:origin x="1354" y="5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F2690F2-93EC-D54B-86C0-C964E0ABBED6}" type="datetimeFigureOut">
              <a:rPr lang="en-US" smtClean="0"/>
              <a:t>9/20/2015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E32A6C-ED30-7048-A48C-CF3A0AD6F8AF}" type="slidenum">
              <a:rPr lang="en-US" smtClean="0"/>
              <a:t>‹#›</a:t>
            </a:fld>
            <a:endParaRPr lang="en-US"/>
          </a:p>
        </p:txBody>
      </p:sp>
    </p:spTree>
    <p:extLst>
      <p:ext uri="{BB962C8B-B14F-4D97-AF65-F5344CB8AC3E}">
        <p14:creationId xmlns:p14="http://schemas.microsoft.com/office/powerpoint/2010/main" val="19072207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F2690F2-93EC-D54B-86C0-C964E0ABBED6}" type="datetimeFigureOut">
              <a:rPr lang="en-US" smtClean="0"/>
              <a:t>9/20/2015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E32A6C-ED30-7048-A48C-CF3A0AD6F8AF}" type="slidenum">
              <a:rPr lang="en-US" smtClean="0"/>
              <a:t>‹#›</a:t>
            </a:fld>
            <a:endParaRPr lang="en-US"/>
          </a:p>
        </p:txBody>
      </p:sp>
    </p:spTree>
    <p:extLst>
      <p:ext uri="{BB962C8B-B14F-4D97-AF65-F5344CB8AC3E}">
        <p14:creationId xmlns:p14="http://schemas.microsoft.com/office/powerpoint/2010/main" val="23309810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F2690F2-93EC-D54B-86C0-C964E0ABBED6}" type="datetimeFigureOut">
              <a:rPr lang="en-US" smtClean="0"/>
              <a:t>9/20/2015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E32A6C-ED30-7048-A48C-CF3A0AD6F8AF}" type="slidenum">
              <a:rPr lang="en-US" smtClean="0"/>
              <a:t>‹#›</a:t>
            </a:fld>
            <a:endParaRPr lang="en-US"/>
          </a:p>
        </p:txBody>
      </p:sp>
    </p:spTree>
    <p:extLst>
      <p:ext uri="{BB962C8B-B14F-4D97-AF65-F5344CB8AC3E}">
        <p14:creationId xmlns:p14="http://schemas.microsoft.com/office/powerpoint/2010/main" val="2318088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F2690F2-93EC-D54B-86C0-C964E0ABBED6}" type="datetimeFigureOut">
              <a:rPr lang="en-US" smtClean="0"/>
              <a:t>9/20/2015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E32A6C-ED30-7048-A48C-CF3A0AD6F8AF}" type="slidenum">
              <a:rPr lang="en-US" smtClean="0"/>
              <a:t>‹#›</a:t>
            </a:fld>
            <a:endParaRPr lang="en-US"/>
          </a:p>
        </p:txBody>
      </p:sp>
    </p:spTree>
    <p:extLst>
      <p:ext uri="{BB962C8B-B14F-4D97-AF65-F5344CB8AC3E}">
        <p14:creationId xmlns:p14="http://schemas.microsoft.com/office/powerpoint/2010/main" val="26047916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F2690F2-93EC-D54B-86C0-C964E0ABBED6}" type="datetimeFigureOut">
              <a:rPr lang="en-US" smtClean="0"/>
              <a:t>9/20/2015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E32A6C-ED30-7048-A48C-CF3A0AD6F8AF}" type="slidenum">
              <a:rPr lang="en-US" smtClean="0"/>
              <a:t>‹#›</a:t>
            </a:fld>
            <a:endParaRPr lang="en-US"/>
          </a:p>
        </p:txBody>
      </p:sp>
    </p:spTree>
    <p:extLst>
      <p:ext uri="{BB962C8B-B14F-4D97-AF65-F5344CB8AC3E}">
        <p14:creationId xmlns:p14="http://schemas.microsoft.com/office/powerpoint/2010/main" val="17688611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F2690F2-93EC-D54B-86C0-C964E0ABBED6}" type="datetimeFigureOut">
              <a:rPr lang="en-US" smtClean="0"/>
              <a:t>9/20/2015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E32A6C-ED30-7048-A48C-CF3A0AD6F8AF}" type="slidenum">
              <a:rPr lang="en-US" smtClean="0"/>
              <a:t>‹#›</a:t>
            </a:fld>
            <a:endParaRPr lang="en-US"/>
          </a:p>
        </p:txBody>
      </p:sp>
    </p:spTree>
    <p:extLst>
      <p:ext uri="{BB962C8B-B14F-4D97-AF65-F5344CB8AC3E}">
        <p14:creationId xmlns:p14="http://schemas.microsoft.com/office/powerpoint/2010/main" val="9452531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F2690F2-93EC-D54B-86C0-C964E0ABBED6}" type="datetimeFigureOut">
              <a:rPr lang="en-US" smtClean="0"/>
              <a:t>9/20/2015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1E32A6C-ED30-7048-A48C-CF3A0AD6F8AF}" type="slidenum">
              <a:rPr lang="en-US" smtClean="0"/>
              <a:t>‹#›</a:t>
            </a:fld>
            <a:endParaRPr lang="en-US"/>
          </a:p>
        </p:txBody>
      </p:sp>
    </p:spTree>
    <p:extLst>
      <p:ext uri="{BB962C8B-B14F-4D97-AF65-F5344CB8AC3E}">
        <p14:creationId xmlns:p14="http://schemas.microsoft.com/office/powerpoint/2010/main" val="8280081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F2690F2-93EC-D54B-86C0-C964E0ABBED6}" type="datetimeFigureOut">
              <a:rPr lang="en-US" smtClean="0"/>
              <a:t>9/20/2015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1E32A6C-ED30-7048-A48C-CF3A0AD6F8AF}" type="slidenum">
              <a:rPr lang="en-US" smtClean="0"/>
              <a:t>‹#›</a:t>
            </a:fld>
            <a:endParaRPr lang="en-US"/>
          </a:p>
        </p:txBody>
      </p:sp>
    </p:spTree>
    <p:extLst>
      <p:ext uri="{BB962C8B-B14F-4D97-AF65-F5344CB8AC3E}">
        <p14:creationId xmlns:p14="http://schemas.microsoft.com/office/powerpoint/2010/main" val="24801286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2690F2-93EC-D54B-86C0-C964E0ABBED6}" type="datetimeFigureOut">
              <a:rPr lang="en-US" smtClean="0"/>
              <a:t>9/20/2015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1E32A6C-ED30-7048-A48C-CF3A0AD6F8AF}" type="slidenum">
              <a:rPr lang="en-US" smtClean="0"/>
              <a:t>‹#›</a:t>
            </a:fld>
            <a:endParaRPr lang="en-US"/>
          </a:p>
        </p:txBody>
      </p:sp>
    </p:spTree>
    <p:extLst>
      <p:ext uri="{BB962C8B-B14F-4D97-AF65-F5344CB8AC3E}">
        <p14:creationId xmlns:p14="http://schemas.microsoft.com/office/powerpoint/2010/main" val="21140923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F2690F2-93EC-D54B-86C0-C964E0ABBED6}" type="datetimeFigureOut">
              <a:rPr lang="en-US" smtClean="0"/>
              <a:t>9/20/2015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E32A6C-ED30-7048-A48C-CF3A0AD6F8AF}" type="slidenum">
              <a:rPr lang="en-US" smtClean="0"/>
              <a:t>‹#›</a:t>
            </a:fld>
            <a:endParaRPr lang="en-US"/>
          </a:p>
        </p:txBody>
      </p:sp>
    </p:spTree>
    <p:extLst>
      <p:ext uri="{BB962C8B-B14F-4D97-AF65-F5344CB8AC3E}">
        <p14:creationId xmlns:p14="http://schemas.microsoft.com/office/powerpoint/2010/main" val="37138244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F2690F2-93EC-D54B-86C0-C964E0ABBED6}" type="datetimeFigureOut">
              <a:rPr lang="en-US" smtClean="0"/>
              <a:t>9/20/2015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E32A6C-ED30-7048-A48C-CF3A0AD6F8AF}" type="slidenum">
              <a:rPr lang="en-US" smtClean="0"/>
              <a:t>‹#›</a:t>
            </a:fld>
            <a:endParaRPr lang="en-US"/>
          </a:p>
        </p:txBody>
      </p:sp>
    </p:spTree>
    <p:extLst>
      <p:ext uri="{BB962C8B-B14F-4D97-AF65-F5344CB8AC3E}">
        <p14:creationId xmlns:p14="http://schemas.microsoft.com/office/powerpoint/2010/main" val="23142898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2690F2-93EC-D54B-86C0-C964E0ABBED6}" type="datetimeFigureOut">
              <a:rPr lang="en-US" smtClean="0"/>
              <a:t>9/20/2015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E32A6C-ED30-7048-A48C-CF3A0AD6F8AF}" type="slidenum">
              <a:rPr lang="en-US" smtClean="0"/>
              <a:t>‹#›</a:t>
            </a:fld>
            <a:endParaRPr lang="en-US"/>
          </a:p>
        </p:txBody>
      </p:sp>
    </p:spTree>
    <p:extLst>
      <p:ext uri="{BB962C8B-B14F-4D97-AF65-F5344CB8AC3E}">
        <p14:creationId xmlns:p14="http://schemas.microsoft.com/office/powerpoint/2010/main" val="1570664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youtu.be/Zuu7mDzZA2g?list=LLLSdq6bB5cfOR4cSgl79Trg" TargetMode="External"/><Relationship Id="rId2" Type="http://schemas.openxmlformats.org/officeDocument/2006/relationships/hyperlink" Target="https://youtu.be/6dcW1VhK3Yw" TargetMode="External"/><Relationship Id="rId1" Type="http://schemas.openxmlformats.org/officeDocument/2006/relationships/slideLayout" Target="../slideLayouts/slideLayout2.xml"/><Relationship Id="rId6" Type="http://schemas.openxmlformats.org/officeDocument/2006/relationships/hyperlink" Target="https://youtu.be/s5FWwJIBmVE" TargetMode="External"/><Relationship Id="rId5" Type="http://schemas.openxmlformats.org/officeDocument/2006/relationships/hyperlink" Target="https://youtu.be/biZKX2zE0dQ?list=LLLSdq6bB5cfOR4cSgl79Trg" TargetMode="External"/><Relationship Id="rId4" Type="http://schemas.openxmlformats.org/officeDocument/2006/relationships/hyperlink" Target="https://youtu.be/7UVm3kAfSdM?list=LLLSdq6bB5cfOR4cSgl79Tr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Week 2 </a:t>
            </a:r>
            <a:endParaRPr lang="en-US" dirty="0"/>
          </a:p>
        </p:txBody>
      </p:sp>
      <p:sp>
        <p:nvSpPr>
          <p:cNvPr id="3" name="Content Placeholder 2"/>
          <p:cNvSpPr>
            <a:spLocks noGrp="1"/>
          </p:cNvSpPr>
          <p:nvPr>
            <p:ph idx="1"/>
          </p:nvPr>
        </p:nvSpPr>
        <p:spPr/>
        <p:txBody>
          <a:bodyPr/>
          <a:lstStyle/>
          <a:p>
            <a:pPr marL="0" indent="0" algn="ctr">
              <a:buNone/>
            </a:pPr>
            <a:r>
              <a:rPr lang="en-US" dirty="0" smtClean="0"/>
              <a:t>U10 United Soccer of Auburn</a:t>
            </a:r>
          </a:p>
          <a:p>
            <a:pPr marL="0" indent="0" algn="ctr">
              <a:buNone/>
            </a:pPr>
            <a:endParaRPr lang="en-US" dirty="0"/>
          </a:p>
          <a:p>
            <a:pPr marL="0" indent="0" algn="ctr">
              <a:buNone/>
            </a:pPr>
            <a:r>
              <a:rPr lang="en-US" dirty="0" smtClean="0"/>
              <a:t>Topic:</a:t>
            </a:r>
          </a:p>
          <a:p>
            <a:pPr marL="0" indent="0" algn="ctr">
              <a:buNone/>
            </a:pPr>
            <a:endParaRPr lang="en-US" dirty="0" smtClean="0"/>
          </a:p>
          <a:p>
            <a:pPr marL="0" indent="0" algn="ctr">
              <a:buNone/>
            </a:pPr>
            <a:r>
              <a:rPr lang="en-US" smtClean="0"/>
              <a:t>1v1 Attacking</a:t>
            </a:r>
            <a:endParaRPr lang="en-US" dirty="0"/>
          </a:p>
        </p:txBody>
      </p:sp>
    </p:spTree>
    <p:extLst>
      <p:ext uri="{BB962C8B-B14F-4D97-AF65-F5344CB8AC3E}">
        <p14:creationId xmlns:p14="http://schemas.microsoft.com/office/powerpoint/2010/main" val="21079618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9795" y="250878"/>
            <a:ext cx="2298031" cy="1735425"/>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84605" y="250878"/>
            <a:ext cx="2309215" cy="1743871"/>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70177" y="271241"/>
            <a:ext cx="2255286" cy="1703145"/>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67967" y="4117627"/>
            <a:ext cx="2298031" cy="1735425"/>
          </a:xfrm>
          <a:prstGeom prst="rect">
            <a:avLst/>
          </a:prstGeom>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84604" y="4113404"/>
            <a:ext cx="2309217" cy="1743871"/>
          </a:xfrm>
          <a:prstGeom prst="rect">
            <a:avLst/>
          </a:prstGeom>
        </p:spPr>
      </p:pic>
      <p:sp>
        <p:nvSpPr>
          <p:cNvPr id="9" name="TextBox 8"/>
          <p:cNvSpPr txBox="1"/>
          <p:nvPr/>
        </p:nvSpPr>
        <p:spPr>
          <a:xfrm>
            <a:off x="360586" y="925115"/>
            <a:ext cx="1087031" cy="646331"/>
          </a:xfrm>
          <a:prstGeom prst="rect">
            <a:avLst/>
          </a:prstGeom>
          <a:noFill/>
        </p:spPr>
        <p:txBody>
          <a:bodyPr wrap="none" rtlCol="0">
            <a:spAutoFit/>
          </a:bodyPr>
          <a:lstStyle/>
          <a:p>
            <a:r>
              <a:rPr lang="en-US" dirty="0" smtClean="0"/>
              <a:t>Warm Up</a:t>
            </a:r>
          </a:p>
          <a:p>
            <a:r>
              <a:rPr lang="en-US" dirty="0" smtClean="0"/>
              <a:t>8 </a:t>
            </a:r>
            <a:r>
              <a:rPr lang="en-US" dirty="0" err="1" smtClean="0"/>
              <a:t>mins</a:t>
            </a:r>
            <a:endParaRPr lang="en-US" dirty="0"/>
          </a:p>
        </p:txBody>
      </p:sp>
      <p:sp>
        <p:nvSpPr>
          <p:cNvPr id="10" name="TextBox 9"/>
          <p:cNvSpPr txBox="1"/>
          <p:nvPr/>
        </p:nvSpPr>
        <p:spPr>
          <a:xfrm>
            <a:off x="360586" y="2869423"/>
            <a:ext cx="1052654" cy="646331"/>
          </a:xfrm>
          <a:prstGeom prst="rect">
            <a:avLst/>
          </a:prstGeom>
          <a:noFill/>
        </p:spPr>
        <p:txBody>
          <a:bodyPr wrap="none" rtlCol="0">
            <a:spAutoFit/>
          </a:bodyPr>
          <a:lstStyle/>
          <a:p>
            <a:r>
              <a:rPr lang="en-US" dirty="0" smtClean="0"/>
              <a:t>Activity 1</a:t>
            </a:r>
          </a:p>
          <a:p>
            <a:r>
              <a:rPr lang="en-US" dirty="0" smtClean="0"/>
              <a:t>10 </a:t>
            </a:r>
            <a:r>
              <a:rPr lang="en-US" dirty="0" err="1" smtClean="0"/>
              <a:t>mins</a:t>
            </a:r>
            <a:endParaRPr lang="en-US" dirty="0"/>
          </a:p>
        </p:txBody>
      </p:sp>
      <p:pic>
        <p:nvPicPr>
          <p:cNvPr id="11" name="Picture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29796" y="4108137"/>
            <a:ext cx="2316191" cy="1749139"/>
          </a:xfrm>
          <a:prstGeom prst="rect">
            <a:avLst/>
          </a:prstGeom>
        </p:spPr>
      </p:pic>
      <p:sp>
        <p:nvSpPr>
          <p:cNvPr id="12" name="TextBox 11"/>
          <p:cNvSpPr txBox="1"/>
          <p:nvPr/>
        </p:nvSpPr>
        <p:spPr>
          <a:xfrm>
            <a:off x="360586" y="4812024"/>
            <a:ext cx="1052654" cy="646331"/>
          </a:xfrm>
          <a:prstGeom prst="rect">
            <a:avLst/>
          </a:prstGeom>
          <a:noFill/>
        </p:spPr>
        <p:txBody>
          <a:bodyPr wrap="none" rtlCol="0">
            <a:spAutoFit/>
          </a:bodyPr>
          <a:lstStyle/>
          <a:p>
            <a:r>
              <a:rPr lang="en-US" dirty="0" smtClean="0"/>
              <a:t>Activity 2</a:t>
            </a:r>
          </a:p>
          <a:p>
            <a:r>
              <a:rPr lang="en-US" dirty="0" smtClean="0"/>
              <a:t>12 </a:t>
            </a:r>
            <a:r>
              <a:rPr lang="en-US" dirty="0" err="1" smtClean="0"/>
              <a:t>mins</a:t>
            </a:r>
            <a:endParaRPr lang="en-US" dirty="0"/>
          </a:p>
        </p:txBody>
      </p:sp>
      <p:sp>
        <p:nvSpPr>
          <p:cNvPr id="13" name="TextBox 12"/>
          <p:cNvSpPr txBox="1"/>
          <p:nvPr/>
        </p:nvSpPr>
        <p:spPr>
          <a:xfrm>
            <a:off x="360586" y="6075110"/>
            <a:ext cx="1615083" cy="646331"/>
          </a:xfrm>
          <a:prstGeom prst="rect">
            <a:avLst/>
          </a:prstGeom>
          <a:noFill/>
        </p:spPr>
        <p:txBody>
          <a:bodyPr wrap="none" rtlCol="0">
            <a:spAutoFit/>
          </a:bodyPr>
          <a:lstStyle/>
          <a:p>
            <a:r>
              <a:rPr lang="en-US" dirty="0" smtClean="0"/>
              <a:t>Scrimmage 6v6</a:t>
            </a:r>
          </a:p>
          <a:p>
            <a:r>
              <a:rPr lang="en-US" dirty="0" smtClean="0"/>
              <a:t>25-30 </a:t>
            </a:r>
            <a:r>
              <a:rPr lang="en-US" dirty="0" err="1" smtClean="0"/>
              <a:t>mins</a:t>
            </a:r>
            <a:endParaRPr lang="en-US" dirty="0"/>
          </a:p>
        </p:txBody>
      </p:sp>
      <p:pic>
        <p:nvPicPr>
          <p:cNvPr id="14" name="Picture 1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767967" y="2214716"/>
            <a:ext cx="2257497" cy="1704814"/>
          </a:xfrm>
          <a:prstGeom prst="rect">
            <a:avLst/>
          </a:prstGeom>
        </p:spPr>
      </p:pic>
      <p:pic>
        <p:nvPicPr>
          <p:cNvPr id="15" name="Picture 1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829796" y="2195187"/>
            <a:ext cx="2309217" cy="1743871"/>
          </a:xfrm>
          <a:prstGeom prst="rect">
            <a:avLst/>
          </a:prstGeom>
        </p:spPr>
      </p:pic>
      <p:pic>
        <p:nvPicPr>
          <p:cNvPr id="16" name="Picture 15"/>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284605" y="2195188"/>
            <a:ext cx="2309215" cy="1743871"/>
          </a:xfrm>
          <a:prstGeom prst="rect">
            <a:avLst/>
          </a:prstGeom>
        </p:spPr>
      </p:pic>
    </p:spTree>
    <p:extLst>
      <p:ext uri="{BB962C8B-B14F-4D97-AF65-F5344CB8AC3E}">
        <p14:creationId xmlns:p14="http://schemas.microsoft.com/office/powerpoint/2010/main" val="7904815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9144000" cy="6858000"/>
          </a:xfrm>
        </p:spPr>
        <p:txBody>
          <a:bodyPr>
            <a:normAutofit/>
          </a:bodyPr>
          <a:lstStyle/>
          <a:p>
            <a:r>
              <a:rPr lang="en-US" sz="2000" dirty="0" smtClean="0"/>
              <a:t>Warm Up</a:t>
            </a:r>
          </a:p>
          <a:p>
            <a:pPr lvl="1"/>
            <a:r>
              <a:rPr lang="en-US" sz="1100" dirty="0" smtClean="0"/>
              <a:t>Dribbling to the cone – with cones 12 yards apart, players on opposite ends of the cones must dribble to the cone in the middle and perform a move (example: dribble to the cone and take a touch with the outside of the right foot to get outside the cone)</a:t>
            </a:r>
          </a:p>
          <a:p>
            <a:pPr lvl="1"/>
            <a:r>
              <a:rPr lang="en-US" sz="1100" dirty="0" smtClean="0"/>
              <a:t>Moves in the grid – Players perform moves that the coach yells out. Since the weekly topic is 1v1 attacking, coaches should try to use attacking moves like scissors, roll-touch, big-toe little-toe, stop n’ go, pull push, step over, etc… Below is a list of links for the move</a:t>
            </a:r>
          </a:p>
          <a:p>
            <a:pPr lvl="1"/>
            <a:r>
              <a:rPr lang="en-US" sz="1100" dirty="0" smtClean="0"/>
              <a:t>Gates Dribbling – pair up cones for players to dribble through cone gates. See how many gates they can get through in a certain amount of time. Encourage to pick head and use all surfaces of the foot. After players have gone through the gates once, have them now do move(s) when entering the gate. Since it is 1v1 attacking use attacking moves </a:t>
            </a:r>
            <a:r>
              <a:rPr lang="en-US" sz="1100" dirty="0"/>
              <a:t>moves like scissors, roll-touch, big-toe little-toe, stop n’ go, pull push, step over, etc… Below is a list of links for the </a:t>
            </a:r>
            <a:r>
              <a:rPr lang="en-US" sz="1100" dirty="0" smtClean="0"/>
              <a:t>move. Make it a competition for first person to get through 10 gates doing the move wins. </a:t>
            </a:r>
          </a:p>
          <a:p>
            <a:r>
              <a:rPr lang="en-US" sz="2000" dirty="0" smtClean="0"/>
              <a:t>Activity 1</a:t>
            </a:r>
          </a:p>
          <a:p>
            <a:pPr lvl="1"/>
            <a:r>
              <a:rPr lang="en-US" sz="1000" dirty="0" smtClean="0"/>
              <a:t>Numbers game with gates to 3 goals – In a 15x10 grid, players will line up next to the coach. The coach will call out a player from each team (1 player) the first players must get around the cones then are allowed to come out and play to goal. When done, they go to the back of the line. Look for players attack the defender, use their moves, and choose what is the best goal to attack and how they will get there.</a:t>
            </a:r>
          </a:p>
          <a:p>
            <a:pPr lvl="1"/>
            <a:r>
              <a:rPr lang="en-US" sz="1000" dirty="0" smtClean="0"/>
              <a:t>In a 10x10 grid, players will play a 1v1 transition game. Players on the same team are lined up across from each other. If the white team has the ball, the blue team is defending them. The white team is looking to cross the line opposite them. If this happens, the white player on the opposite side will attack the blue player and the blue player must try to prevent them from getting over the other white line. Basically, whose ever line the ball crosses, the player of that color in the middle of the grid is out, the opposite player stays on, and the person that was on that line comes out and attacks. </a:t>
            </a:r>
          </a:p>
          <a:p>
            <a:pPr lvl="1"/>
            <a:r>
              <a:rPr lang="en-US" sz="1000" dirty="0" smtClean="0"/>
              <a:t>In a 14x10 grid cut in half, players will play 1v1 in the grid. There will be 4 players on the outside on each side with a ball. The attacker will receive a ball from an outside player and go 1v1 against the defender. The defender is allowed to play high or low pressure. The attacker can only receive a pass or ball when he is on the half where the nets are NOT. That player can only score in the half with the nets. When a ball is stolen or dead (gone out of play), then the attacker must get a ball from an outside player and continue this activity until all 4 players have passed him a ball. </a:t>
            </a:r>
          </a:p>
          <a:p>
            <a:r>
              <a:rPr lang="en-US" sz="2000" dirty="0" smtClean="0"/>
              <a:t>Activity 2</a:t>
            </a:r>
          </a:p>
          <a:p>
            <a:pPr lvl="1"/>
            <a:r>
              <a:rPr lang="en-US" sz="1000" dirty="0" smtClean="0"/>
              <a:t>3v3 to 2 goals – 3v3 in a 25x20 grid scoring on two goals</a:t>
            </a:r>
          </a:p>
          <a:p>
            <a:pPr lvl="1"/>
            <a:r>
              <a:rPr lang="en-US" sz="1000" dirty="0" smtClean="0"/>
              <a:t>3v3+1 – 3v3 with 1 neutral player who plays on the team with the ball. The grid is in a 25x20 grid. Adding goalkeepers to defend goals can also be used</a:t>
            </a:r>
          </a:p>
          <a:p>
            <a:pPr lvl="1"/>
            <a:r>
              <a:rPr lang="en-US" sz="1000" dirty="0" smtClean="0"/>
              <a:t>3v2 to 2 goals – in a 30x20 grid, players will play 3v2 to 2 goals. In this have no restrictions and let them play until the ball is dead. Encourage players to go at defenders in 1v1 situations, look to make correct decisions, and score</a:t>
            </a:r>
          </a:p>
          <a:p>
            <a:r>
              <a:rPr lang="en-US" sz="2000" dirty="0" smtClean="0"/>
              <a:t>Scrimmage</a:t>
            </a:r>
          </a:p>
          <a:p>
            <a:pPr lvl="1"/>
            <a:r>
              <a:rPr lang="en-US" sz="1600" dirty="0" smtClean="0"/>
              <a:t>6v6</a:t>
            </a:r>
          </a:p>
        </p:txBody>
      </p:sp>
    </p:spTree>
    <p:extLst>
      <p:ext uri="{BB962C8B-B14F-4D97-AF65-F5344CB8AC3E}">
        <p14:creationId xmlns:p14="http://schemas.microsoft.com/office/powerpoint/2010/main" val="41933071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Coaching Points</a:t>
            </a:r>
            <a:endParaRPr lang="en-US" dirty="0"/>
          </a:p>
        </p:txBody>
      </p:sp>
      <p:sp>
        <p:nvSpPr>
          <p:cNvPr id="3" name="Content Placeholder 2"/>
          <p:cNvSpPr>
            <a:spLocks noGrp="1"/>
          </p:cNvSpPr>
          <p:nvPr>
            <p:ph idx="1"/>
          </p:nvPr>
        </p:nvSpPr>
        <p:spPr/>
        <p:txBody>
          <a:bodyPr/>
          <a:lstStyle/>
          <a:p>
            <a:r>
              <a:rPr lang="en-US" dirty="0" smtClean="0"/>
              <a:t>1v1 attacking: look for players to go at defenders</a:t>
            </a:r>
          </a:p>
          <a:p>
            <a:r>
              <a:rPr lang="en-US" dirty="0" smtClean="0"/>
              <a:t>Encourage the player on the ball to use attacking moves to go at defenders</a:t>
            </a:r>
          </a:p>
          <a:p>
            <a:r>
              <a:rPr lang="en-US" dirty="0" smtClean="0"/>
              <a:t>Changing of direction as well as speed to beat the defender(s)</a:t>
            </a:r>
          </a:p>
          <a:p>
            <a:endParaRPr lang="en-US" dirty="0"/>
          </a:p>
        </p:txBody>
      </p:sp>
    </p:spTree>
    <p:extLst>
      <p:ext uri="{BB962C8B-B14F-4D97-AF65-F5344CB8AC3E}">
        <p14:creationId xmlns:p14="http://schemas.microsoft.com/office/powerpoint/2010/main" val="11424747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Links</a:t>
            </a:r>
            <a:endParaRPr lang="en-US" dirty="0"/>
          </a:p>
        </p:txBody>
      </p:sp>
      <p:sp>
        <p:nvSpPr>
          <p:cNvPr id="3" name="Content Placeholder 2"/>
          <p:cNvSpPr>
            <a:spLocks noGrp="1"/>
          </p:cNvSpPr>
          <p:nvPr>
            <p:ph idx="1"/>
          </p:nvPr>
        </p:nvSpPr>
        <p:spPr/>
        <p:txBody>
          <a:bodyPr/>
          <a:lstStyle/>
          <a:p>
            <a:r>
              <a:rPr lang="en-US" sz="2000" dirty="0">
                <a:hlinkClick r:id="rId2"/>
              </a:rPr>
              <a:t>https://youtu.be/</a:t>
            </a:r>
            <a:r>
              <a:rPr lang="en-US" sz="2000" dirty="0" smtClean="0">
                <a:hlinkClick r:id="rId2"/>
              </a:rPr>
              <a:t>6dcW1VhK3Yw</a:t>
            </a:r>
            <a:endParaRPr lang="en-US" sz="2000" dirty="0" smtClean="0"/>
          </a:p>
          <a:p>
            <a:r>
              <a:rPr lang="en-US" sz="2000" dirty="0">
                <a:hlinkClick r:id="rId3"/>
              </a:rPr>
              <a:t>https://youtu.be/Zuu7mDzZA2g?list=</a:t>
            </a:r>
            <a:r>
              <a:rPr lang="en-US" sz="2000" dirty="0" smtClean="0">
                <a:hlinkClick r:id="rId3"/>
              </a:rPr>
              <a:t>LLLSdq6bB5cfOR4cSgl79Trg</a:t>
            </a:r>
            <a:endParaRPr lang="en-US" sz="2000" dirty="0" smtClean="0"/>
          </a:p>
          <a:p>
            <a:r>
              <a:rPr lang="en-US" sz="2000" dirty="0">
                <a:hlinkClick r:id="rId4"/>
              </a:rPr>
              <a:t>https://youtu.be/7UVm3kAfSdM?list=</a:t>
            </a:r>
            <a:r>
              <a:rPr lang="en-US" sz="2000" dirty="0" smtClean="0">
                <a:hlinkClick r:id="rId4"/>
              </a:rPr>
              <a:t>LLLSdq6bB5cfOR4cSgl79Trg</a:t>
            </a:r>
            <a:endParaRPr lang="en-US" sz="2000" dirty="0" smtClean="0"/>
          </a:p>
          <a:p>
            <a:r>
              <a:rPr lang="en-US" sz="2000" dirty="0">
                <a:hlinkClick r:id="rId5"/>
              </a:rPr>
              <a:t>https://youtu.be/biZKX2zE0dQ?list=</a:t>
            </a:r>
            <a:r>
              <a:rPr lang="en-US" sz="2000" dirty="0" smtClean="0">
                <a:hlinkClick r:id="rId5"/>
              </a:rPr>
              <a:t>LLLSdq6bB5cfOR4cSgl79Trg</a:t>
            </a:r>
            <a:endParaRPr lang="en-US" sz="2000" dirty="0" smtClean="0"/>
          </a:p>
          <a:p>
            <a:r>
              <a:rPr lang="en-US" sz="2000" dirty="0">
                <a:hlinkClick r:id="rId6"/>
              </a:rPr>
              <a:t>https://youtu.be/</a:t>
            </a:r>
            <a:r>
              <a:rPr lang="en-US" sz="2000" dirty="0" smtClean="0">
                <a:hlinkClick r:id="rId6"/>
              </a:rPr>
              <a:t>s5FWwJIBmVE</a:t>
            </a:r>
            <a:endParaRPr lang="en-US" sz="2000" dirty="0" smtClean="0"/>
          </a:p>
          <a:p>
            <a:endParaRPr lang="en-US" sz="2000" dirty="0"/>
          </a:p>
          <a:p>
            <a:pPr lvl="1"/>
            <a:r>
              <a:rPr lang="en-US" sz="1600" dirty="0" smtClean="0"/>
              <a:t>These are some 1v1 moves coaches can show players to help fake out a defender and improve their technical skills and </a:t>
            </a:r>
            <a:r>
              <a:rPr lang="en-US" sz="1600" smtClean="0"/>
              <a:t>body coordination. </a:t>
            </a:r>
            <a:endParaRPr lang="en-US" sz="1600" dirty="0" smtClean="0"/>
          </a:p>
          <a:p>
            <a:endParaRPr lang="en-US" dirty="0"/>
          </a:p>
        </p:txBody>
      </p:sp>
    </p:spTree>
    <p:extLst>
      <p:ext uri="{BB962C8B-B14F-4D97-AF65-F5344CB8AC3E}">
        <p14:creationId xmlns:p14="http://schemas.microsoft.com/office/powerpoint/2010/main" val="35237034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1506</TotalTime>
  <Words>794</Words>
  <Application>Microsoft Office PowerPoint</Application>
  <PresentationFormat>On-screen Show (4:3)</PresentationFormat>
  <Paragraphs>40</Paragraphs>
  <Slides>5</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vt:i4>
      </vt:variant>
    </vt:vector>
  </HeadingPairs>
  <TitlesOfParts>
    <vt:vector size="8" baseType="lpstr">
      <vt:lpstr>Arial</vt:lpstr>
      <vt:lpstr>Calibri</vt:lpstr>
      <vt:lpstr>Office Theme</vt:lpstr>
      <vt:lpstr>Week 2 </vt:lpstr>
      <vt:lpstr>PowerPoint Presentation</vt:lpstr>
      <vt:lpstr>PowerPoint Presentation</vt:lpstr>
      <vt:lpstr>Coaching Points</vt:lpstr>
      <vt:lpstr>Links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Week 1</dc:title>
  <dc:creator>Daniel Hansen</dc:creator>
  <cp:lastModifiedBy>Jeffrey LaBonte</cp:lastModifiedBy>
  <cp:revision>11</cp:revision>
  <dcterms:created xsi:type="dcterms:W3CDTF">2015-09-10T13:53:48Z</dcterms:created>
  <dcterms:modified xsi:type="dcterms:W3CDTF">2015-09-20T14:43:48Z</dcterms:modified>
</cp:coreProperties>
</file>