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3" d="100"/>
          <a:sy n="83" d="100"/>
        </p:scale>
        <p:origin x="-1832"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printerSettings" Target="printerSettings/printerSettings1.bin"/><Relationship Id="rId7" Type="http://schemas.openxmlformats.org/officeDocument/2006/relationships/presProps" Target="presProps.xml"/><Relationship Id="rId8" Type="http://schemas.openxmlformats.org/officeDocument/2006/relationships/viewProps" Target="viewProps.xml"/><Relationship Id="rId9" Type="http://schemas.openxmlformats.org/officeDocument/2006/relationships/theme" Target="theme/theme1.xml"/><Relationship Id="rId1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75F48A2-340B-4A47-B292-AEDB8E87353F}" type="datetimeFigureOut">
              <a:rPr lang="en-US" smtClean="0"/>
              <a:t>9/28/15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0C3DED-77DB-C44E-ABD2-E5B93F41CEB5}" type="slidenum">
              <a:rPr lang="en-US" smtClean="0"/>
              <a:t>‹#›</a:t>
            </a:fld>
            <a:endParaRPr lang="en-US"/>
          </a:p>
        </p:txBody>
      </p:sp>
    </p:spTree>
    <p:extLst>
      <p:ext uri="{BB962C8B-B14F-4D97-AF65-F5344CB8AC3E}">
        <p14:creationId xmlns:p14="http://schemas.microsoft.com/office/powerpoint/2010/main" val="1055561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5F48A2-340B-4A47-B292-AEDB8E87353F}" type="datetimeFigureOut">
              <a:rPr lang="en-US" smtClean="0"/>
              <a:t>9/28/15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0C3DED-77DB-C44E-ABD2-E5B93F41CEB5}" type="slidenum">
              <a:rPr lang="en-US" smtClean="0"/>
              <a:t>‹#›</a:t>
            </a:fld>
            <a:endParaRPr lang="en-US"/>
          </a:p>
        </p:txBody>
      </p:sp>
    </p:spTree>
    <p:extLst>
      <p:ext uri="{BB962C8B-B14F-4D97-AF65-F5344CB8AC3E}">
        <p14:creationId xmlns:p14="http://schemas.microsoft.com/office/powerpoint/2010/main" val="1038687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5F48A2-340B-4A47-B292-AEDB8E87353F}" type="datetimeFigureOut">
              <a:rPr lang="en-US" smtClean="0"/>
              <a:t>9/28/15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0C3DED-77DB-C44E-ABD2-E5B93F41CEB5}" type="slidenum">
              <a:rPr lang="en-US" smtClean="0"/>
              <a:t>‹#›</a:t>
            </a:fld>
            <a:endParaRPr lang="en-US"/>
          </a:p>
        </p:txBody>
      </p:sp>
    </p:spTree>
    <p:extLst>
      <p:ext uri="{BB962C8B-B14F-4D97-AF65-F5344CB8AC3E}">
        <p14:creationId xmlns:p14="http://schemas.microsoft.com/office/powerpoint/2010/main" val="1550618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5F48A2-340B-4A47-B292-AEDB8E87353F}" type="datetimeFigureOut">
              <a:rPr lang="en-US" smtClean="0"/>
              <a:t>9/28/15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0C3DED-77DB-C44E-ABD2-E5B93F41CEB5}" type="slidenum">
              <a:rPr lang="en-US" smtClean="0"/>
              <a:t>‹#›</a:t>
            </a:fld>
            <a:endParaRPr lang="en-US"/>
          </a:p>
        </p:txBody>
      </p:sp>
    </p:spTree>
    <p:extLst>
      <p:ext uri="{BB962C8B-B14F-4D97-AF65-F5344CB8AC3E}">
        <p14:creationId xmlns:p14="http://schemas.microsoft.com/office/powerpoint/2010/main" val="1447382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75F48A2-340B-4A47-B292-AEDB8E87353F}" type="datetimeFigureOut">
              <a:rPr lang="en-US" smtClean="0"/>
              <a:t>9/28/15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0C3DED-77DB-C44E-ABD2-E5B93F41CEB5}" type="slidenum">
              <a:rPr lang="en-US" smtClean="0"/>
              <a:t>‹#›</a:t>
            </a:fld>
            <a:endParaRPr lang="en-US"/>
          </a:p>
        </p:txBody>
      </p:sp>
    </p:spTree>
    <p:extLst>
      <p:ext uri="{BB962C8B-B14F-4D97-AF65-F5344CB8AC3E}">
        <p14:creationId xmlns:p14="http://schemas.microsoft.com/office/powerpoint/2010/main" val="16461842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75F48A2-340B-4A47-B292-AEDB8E87353F}" type="datetimeFigureOut">
              <a:rPr lang="en-US" smtClean="0"/>
              <a:t>9/28/15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0C3DED-77DB-C44E-ABD2-E5B93F41CEB5}" type="slidenum">
              <a:rPr lang="en-US" smtClean="0"/>
              <a:t>‹#›</a:t>
            </a:fld>
            <a:endParaRPr lang="en-US"/>
          </a:p>
        </p:txBody>
      </p:sp>
    </p:spTree>
    <p:extLst>
      <p:ext uri="{BB962C8B-B14F-4D97-AF65-F5344CB8AC3E}">
        <p14:creationId xmlns:p14="http://schemas.microsoft.com/office/powerpoint/2010/main" val="2360547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75F48A2-340B-4A47-B292-AEDB8E87353F}" type="datetimeFigureOut">
              <a:rPr lang="en-US" smtClean="0"/>
              <a:t>9/28/15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0C3DED-77DB-C44E-ABD2-E5B93F41CEB5}" type="slidenum">
              <a:rPr lang="en-US" smtClean="0"/>
              <a:t>‹#›</a:t>
            </a:fld>
            <a:endParaRPr lang="en-US"/>
          </a:p>
        </p:txBody>
      </p:sp>
    </p:spTree>
    <p:extLst>
      <p:ext uri="{BB962C8B-B14F-4D97-AF65-F5344CB8AC3E}">
        <p14:creationId xmlns:p14="http://schemas.microsoft.com/office/powerpoint/2010/main" val="41305586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75F48A2-340B-4A47-B292-AEDB8E87353F}" type="datetimeFigureOut">
              <a:rPr lang="en-US" smtClean="0"/>
              <a:t>9/28/15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0C3DED-77DB-C44E-ABD2-E5B93F41CEB5}" type="slidenum">
              <a:rPr lang="en-US" smtClean="0"/>
              <a:t>‹#›</a:t>
            </a:fld>
            <a:endParaRPr lang="en-US"/>
          </a:p>
        </p:txBody>
      </p:sp>
    </p:spTree>
    <p:extLst>
      <p:ext uri="{BB962C8B-B14F-4D97-AF65-F5344CB8AC3E}">
        <p14:creationId xmlns:p14="http://schemas.microsoft.com/office/powerpoint/2010/main" val="1220222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5F48A2-340B-4A47-B292-AEDB8E87353F}" type="datetimeFigureOut">
              <a:rPr lang="en-US" smtClean="0"/>
              <a:t>9/28/15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0C3DED-77DB-C44E-ABD2-E5B93F41CEB5}" type="slidenum">
              <a:rPr lang="en-US" smtClean="0"/>
              <a:t>‹#›</a:t>
            </a:fld>
            <a:endParaRPr lang="en-US"/>
          </a:p>
        </p:txBody>
      </p:sp>
    </p:spTree>
    <p:extLst>
      <p:ext uri="{BB962C8B-B14F-4D97-AF65-F5344CB8AC3E}">
        <p14:creationId xmlns:p14="http://schemas.microsoft.com/office/powerpoint/2010/main" val="1331825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5F48A2-340B-4A47-B292-AEDB8E87353F}" type="datetimeFigureOut">
              <a:rPr lang="en-US" smtClean="0"/>
              <a:t>9/28/15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0C3DED-77DB-C44E-ABD2-E5B93F41CEB5}" type="slidenum">
              <a:rPr lang="en-US" smtClean="0"/>
              <a:t>‹#›</a:t>
            </a:fld>
            <a:endParaRPr lang="en-US"/>
          </a:p>
        </p:txBody>
      </p:sp>
    </p:spTree>
    <p:extLst>
      <p:ext uri="{BB962C8B-B14F-4D97-AF65-F5344CB8AC3E}">
        <p14:creationId xmlns:p14="http://schemas.microsoft.com/office/powerpoint/2010/main" val="39545965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5F48A2-340B-4A47-B292-AEDB8E87353F}" type="datetimeFigureOut">
              <a:rPr lang="en-US" smtClean="0"/>
              <a:t>9/28/15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0C3DED-77DB-C44E-ABD2-E5B93F41CEB5}" type="slidenum">
              <a:rPr lang="en-US" smtClean="0"/>
              <a:t>‹#›</a:t>
            </a:fld>
            <a:endParaRPr lang="en-US"/>
          </a:p>
        </p:txBody>
      </p:sp>
    </p:spTree>
    <p:extLst>
      <p:ext uri="{BB962C8B-B14F-4D97-AF65-F5344CB8AC3E}">
        <p14:creationId xmlns:p14="http://schemas.microsoft.com/office/powerpoint/2010/main" val="129339632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5F48A2-340B-4A47-B292-AEDB8E87353F}" type="datetimeFigureOut">
              <a:rPr lang="en-US" smtClean="0"/>
              <a:t>9/28/15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0C3DED-77DB-C44E-ABD2-E5B93F41CEB5}" type="slidenum">
              <a:rPr lang="en-US" smtClean="0"/>
              <a:t>‹#›</a:t>
            </a:fld>
            <a:endParaRPr lang="en-US"/>
          </a:p>
        </p:txBody>
      </p:sp>
    </p:spTree>
    <p:extLst>
      <p:ext uri="{BB962C8B-B14F-4D97-AF65-F5344CB8AC3E}">
        <p14:creationId xmlns:p14="http://schemas.microsoft.com/office/powerpoint/2010/main" val="23261939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 Id="rId9" Type="http://schemas.openxmlformats.org/officeDocument/2006/relationships/image" Target="../media/image8.png"/><Relationship Id="rId10" Type="http://schemas.openxmlformats.org/officeDocument/2006/relationships/image" Target="../media/image9.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mysoccer.pro/youth-soccer-coaching/the-double-pass" TargetMode="External"/><Relationship Id="rId4" Type="http://schemas.openxmlformats.org/officeDocument/2006/relationships/hyperlink" Target="http://www.soccerpilot.com/tactic/articles/soccer-training-tactics-overlapping.html" TargetMode="External"/><Relationship Id="rId5" Type="http://schemas.openxmlformats.org/officeDocument/2006/relationships/hyperlink" Target="https://youtu.be/2Jr5ygIatkI" TargetMode="External"/><Relationship Id="rId1" Type="http://schemas.openxmlformats.org/officeDocument/2006/relationships/slideLayout" Target="../slideLayouts/slideLayout2.xml"/><Relationship Id="rId2" Type="http://schemas.openxmlformats.org/officeDocument/2006/relationships/hyperlink" Target="https://youtu.be/SiQUZU6FNc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Week </a:t>
            </a:r>
            <a:r>
              <a:rPr lang="en-US" dirty="0"/>
              <a:t>3</a:t>
            </a:r>
          </a:p>
        </p:txBody>
      </p:sp>
      <p:sp>
        <p:nvSpPr>
          <p:cNvPr id="3" name="Content Placeholder 2"/>
          <p:cNvSpPr>
            <a:spLocks noGrp="1"/>
          </p:cNvSpPr>
          <p:nvPr>
            <p:ph idx="1"/>
          </p:nvPr>
        </p:nvSpPr>
        <p:spPr/>
        <p:txBody>
          <a:bodyPr/>
          <a:lstStyle/>
          <a:p>
            <a:pPr marL="0" indent="0" algn="ctr">
              <a:buNone/>
            </a:pPr>
            <a:r>
              <a:rPr lang="en-US" dirty="0" smtClean="0"/>
              <a:t>U12 United Soccer of Auburn</a:t>
            </a:r>
          </a:p>
          <a:p>
            <a:pPr marL="0" indent="0" algn="ctr">
              <a:buNone/>
            </a:pPr>
            <a:endParaRPr lang="en-US" dirty="0"/>
          </a:p>
          <a:p>
            <a:pPr marL="0" indent="0" algn="ctr">
              <a:buNone/>
            </a:pPr>
            <a:r>
              <a:rPr lang="en-US" dirty="0" smtClean="0"/>
              <a:t>Topic:</a:t>
            </a:r>
          </a:p>
          <a:p>
            <a:pPr marL="0" indent="0" algn="ctr">
              <a:buNone/>
            </a:pPr>
            <a:endParaRPr lang="en-US" dirty="0" smtClean="0"/>
          </a:p>
          <a:p>
            <a:pPr marL="0" indent="0" algn="ctr">
              <a:buNone/>
            </a:pPr>
            <a:r>
              <a:rPr lang="en-US" smtClean="0"/>
              <a:t>Combination Play to Goal</a:t>
            </a:r>
            <a:endParaRPr lang="en-US" dirty="0"/>
          </a:p>
        </p:txBody>
      </p:sp>
    </p:spTree>
    <p:extLst>
      <p:ext uri="{BB962C8B-B14F-4D97-AF65-F5344CB8AC3E}">
        <p14:creationId xmlns:p14="http://schemas.microsoft.com/office/powerpoint/2010/main" val="3874175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9795" y="250878"/>
            <a:ext cx="2298031" cy="1735424"/>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4604" y="250878"/>
            <a:ext cx="2309217" cy="1743871"/>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70177" y="271241"/>
            <a:ext cx="2255286" cy="1703144"/>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67967" y="4117627"/>
            <a:ext cx="2298031" cy="1735425"/>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84605" y="4113404"/>
            <a:ext cx="2309215" cy="1743871"/>
          </a:xfrm>
          <a:prstGeom prst="rect">
            <a:avLst/>
          </a:prstGeom>
        </p:spPr>
      </p:pic>
      <p:sp>
        <p:nvSpPr>
          <p:cNvPr id="9" name="TextBox 8"/>
          <p:cNvSpPr txBox="1"/>
          <p:nvPr/>
        </p:nvSpPr>
        <p:spPr>
          <a:xfrm>
            <a:off x="360586" y="925115"/>
            <a:ext cx="1087031" cy="646331"/>
          </a:xfrm>
          <a:prstGeom prst="rect">
            <a:avLst/>
          </a:prstGeom>
          <a:noFill/>
        </p:spPr>
        <p:txBody>
          <a:bodyPr wrap="none" rtlCol="0">
            <a:spAutoFit/>
          </a:bodyPr>
          <a:lstStyle/>
          <a:p>
            <a:r>
              <a:rPr lang="en-US" dirty="0" smtClean="0"/>
              <a:t>Warm Up</a:t>
            </a:r>
          </a:p>
          <a:p>
            <a:r>
              <a:rPr lang="en-US" dirty="0" smtClean="0"/>
              <a:t>8 </a:t>
            </a:r>
            <a:r>
              <a:rPr lang="en-US" dirty="0" err="1" smtClean="0"/>
              <a:t>mins</a:t>
            </a:r>
            <a:endParaRPr lang="en-US" dirty="0"/>
          </a:p>
        </p:txBody>
      </p:sp>
      <p:sp>
        <p:nvSpPr>
          <p:cNvPr id="10" name="TextBox 9"/>
          <p:cNvSpPr txBox="1"/>
          <p:nvPr/>
        </p:nvSpPr>
        <p:spPr>
          <a:xfrm>
            <a:off x="360586" y="2869423"/>
            <a:ext cx="1052654" cy="646331"/>
          </a:xfrm>
          <a:prstGeom prst="rect">
            <a:avLst/>
          </a:prstGeom>
          <a:noFill/>
        </p:spPr>
        <p:txBody>
          <a:bodyPr wrap="none" rtlCol="0">
            <a:spAutoFit/>
          </a:bodyPr>
          <a:lstStyle/>
          <a:p>
            <a:r>
              <a:rPr lang="en-US" dirty="0" smtClean="0"/>
              <a:t>Activity 1</a:t>
            </a:r>
          </a:p>
          <a:p>
            <a:r>
              <a:rPr lang="en-US" dirty="0" smtClean="0"/>
              <a:t>10 </a:t>
            </a:r>
            <a:r>
              <a:rPr lang="en-US" dirty="0" err="1" smtClean="0"/>
              <a:t>mins</a:t>
            </a:r>
            <a:endParaRPr lang="en-US" dirty="0"/>
          </a:p>
        </p:txBody>
      </p:sp>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29796" y="4108137"/>
            <a:ext cx="2316191" cy="1749138"/>
          </a:xfrm>
          <a:prstGeom prst="rect">
            <a:avLst/>
          </a:prstGeom>
        </p:spPr>
      </p:pic>
      <p:sp>
        <p:nvSpPr>
          <p:cNvPr id="12" name="TextBox 11"/>
          <p:cNvSpPr txBox="1"/>
          <p:nvPr/>
        </p:nvSpPr>
        <p:spPr>
          <a:xfrm>
            <a:off x="360586" y="4812024"/>
            <a:ext cx="1052654" cy="646331"/>
          </a:xfrm>
          <a:prstGeom prst="rect">
            <a:avLst/>
          </a:prstGeom>
          <a:noFill/>
        </p:spPr>
        <p:txBody>
          <a:bodyPr wrap="none" rtlCol="0">
            <a:spAutoFit/>
          </a:bodyPr>
          <a:lstStyle/>
          <a:p>
            <a:r>
              <a:rPr lang="en-US" dirty="0" smtClean="0"/>
              <a:t>Activity 2</a:t>
            </a:r>
          </a:p>
          <a:p>
            <a:r>
              <a:rPr lang="en-US" dirty="0" smtClean="0"/>
              <a:t>12 </a:t>
            </a:r>
            <a:r>
              <a:rPr lang="en-US" dirty="0" err="1" smtClean="0"/>
              <a:t>mins</a:t>
            </a:r>
            <a:endParaRPr lang="en-US" dirty="0"/>
          </a:p>
        </p:txBody>
      </p:sp>
      <p:sp>
        <p:nvSpPr>
          <p:cNvPr id="13" name="TextBox 12"/>
          <p:cNvSpPr txBox="1"/>
          <p:nvPr/>
        </p:nvSpPr>
        <p:spPr>
          <a:xfrm>
            <a:off x="360586" y="6075110"/>
            <a:ext cx="1615083" cy="646331"/>
          </a:xfrm>
          <a:prstGeom prst="rect">
            <a:avLst/>
          </a:prstGeom>
          <a:noFill/>
        </p:spPr>
        <p:txBody>
          <a:bodyPr wrap="none" rtlCol="0">
            <a:spAutoFit/>
          </a:bodyPr>
          <a:lstStyle/>
          <a:p>
            <a:r>
              <a:rPr lang="en-US" dirty="0" smtClean="0"/>
              <a:t>Scrimmage 6v6</a:t>
            </a:r>
          </a:p>
          <a:p>
            <a:r>
              <a:rPr lang="en-US" dirty="0" smtClean="0"/>
              <a:t>25-30 </a:t>
            </a:r>
            <a:r>
              <a:rPr lang="en-US" dirty="0" err="1" smtClean="0"/>
              <a:t>mins</a:t>
            </a:r>
            <a:endParaRPr lang="en-US" dirty="0"/>
          </a:p>
        </p:txBody>
      </p:sp>
      <p:pic>
        <p:nvPicPr>
          <p:cNvPr id="14" name="Pictur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767967" y="2214716"/>
            <a:ext cx="2257497" cy="1704814"/>
          </a:xfrm>
          <a:prstGeom prst="rect">
            <a:avLst/>
          </a:prstGeom>
        </p:spPr>
      </p:pic>
      <p:pic>
        <p:nvPicPr>
          <p:cNvPr id="15" name="Picture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829797" y="2195187"/>
            <a:ext cx="2309215" cy="1743871"/>
          </a:xfrm>
          <a:prstGeom prst="rect">
            <a:avLst/>
          </a:prstGeom>
        </p:spPr>
      </p:pic>
      <p:pic>
        <p:nvPicPr>
          <p:cNvPr id="16" name="Picture 1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284605" y="2195188"/>
            <a:ext cx="2309215" cy="1743870"/>
          </a:xfrm>
          <a:prstGeom prst="rect">
            <a:avLst/>
          </a:prstGeom>
        </p:spPr>
      </p:pic>
    </p:spTree>
    <p:extLst>
      <p:ext uri="{BB962C8B-B14F-4D97-AF65-F5344CB8AC3E}">
        <p14:creationId xmlns:p14="http://schemas.microsoft.com/office/powerpoint/2010/main" val="8940898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6858000"/>
          </a:xfrm>
        </p:spPr>
        <p:txBody>
          <a:bodyPr>
            <a:normAutofit lnSpcReduction="10000"/>
          </a:bodyPr>
          <a:lstStyle/>
          <a:p>
            <a:r>
              <a:rPr lang="en-US" sz="2000" dirty="0" smtClean="0"/>
              <a:t>Warm </a:t>
            </a:r>
            <a:r>
              <a:rPr lang="en-US" sz="2000" dirty="0" smtClean="0"/>
              <a:t>Up</a:t>
            </a:r>
          </a:p>
          <a:p>
            <a:pPr lvl="1"/>
            <a:r>
              <a:rPr lang="en-US" sz="1200" dirty="0" smtClean="0"/>
              <a:t>Gates </a:t>
            </a:r>
            <a:r>
              <a:rPr lang="en-US" sz="1200" dirty="0"/>
              <a:t>Passing – In pairs, players go around the field completing passes with their teammate through the gates. Each gate is worth 1 point. Do this in a set amount of time. Have them do multiple rounds with variations (colored cones, must pass it twice through the same cones for it to count)</a:t>
            </a:r>
            <a:r>
              <a:rPr lang="en-US" sz="1200" dirty="0" smtClean="0"/>
              <a:t>. Create combinations that they must do at the gate (double pass, give and go)</a:t>
            </a:r>
          </a:p>
          <a:p>
            <a:pPr lvl="1"/>
            <a:r>
              <a:rPr lang="en-US" sz="1200" dirty="0"/>
              <a:t>Dutch Circle – Players create a circle with 3 cones in the </a:t>
            </a:r>
            <a:r>
              <a:rPr lang="en-US" sz="1200" dirty="0" err="1"/>
              <a:t>midle</a:t>
            </a:r>
            <a:r>
              <a:rPr lang="en-US" sz="1200" dirty="0"/>
              <a:t> that make a triangle. Players must dribble through the triangle and then pass to a player on the outside of the circle. That player will then take over. Also players in the middle can go out or stay-in if the circle players pass them the ball back</a:t>
            </a:r>
            <a:r>
              <a:rPr lang="en-US" sz="1200" dirty="0" smtClean="0"/>
              <a:t>.</a:t>
            </a:r>
          </a:p>
          <a:p>
            <a:pPr lvl="1"/>
            <a:r>
              <a:rPr lang="en-US" sz="1200" dirty="0" smtClean="0"/>
              <a:t>Give and go warm up – Ball starts out a the player in White. (1) White passes to Blue. Blue passes to white and (A) moves to the other side of the cone and does the same as 1 (2). Blue player then moves to the far side of the opposite cone and repeats the process going the other way. This will help work on double passes and movement for give and goes. Start of with 2 touches and then challenge them to 1 touch. </a:t>
            </a:r>
          </a:p>
          <a:p>
            <a:r>
              <a:rPr lang="en-US" sz="2000" dirty="0" smtClean="0"/>
              <a:t>Activity 1</a:t>
            </a:r>
          </a:p>
          <a:p>
            <a:pPr lvl="1"/>
            <a:r>
              <a:rPr lang="en-US" sz="1200" dirty="0" smtClean="0"/>
              <a:t>Passing Pattern – Player (1) plays a long ball across and the moves half way between cones (A). (2) ball gets passed back to the first player from player receiving the long pass and (3) a diagonal ball is passed to the next cone. Player 1 would stay at Player 2’s cone and Player 2 would then move halfway down his line (A) to continue the pattern. Look for the technique and accuracy in the passing. Start off two touch. The sequence should go through out the entire box and be continuous. </a:t>
            </a:r>
          </a:p>
          <a:p>
            <a:pPr lvl="1"/>
            <a:r>
              <a:rPr lang="en-US" sz="1200" dirty="0" smtClean="0"/>
              <a:t>2v1 in half – In a grid 30x20. Players will play 2v1 in their half looking to score on goal. Encourage players to combine with their teammate and be creative in their play. Give and goes, overlaps, layoffs, double passes are all combinations and can you try to get the players going to goal.</a:t>
            </a:r>
          </a:p>
          <a:p>
            <a:pPr lvl="1"/>
            <a:r>
              <a:rPr lang="en-US" sz="1200" dirty="0"/>
              <a:t>Odd Number game to 2 goals – Players will play to 2 goals. Coach will shout out 2 numbers (1 for each team). Look to play in odd number situations (2v1, 3v1, 3v2…)  </a:t>
            </a:r>
            <a:endParaRPr lang="en-US" sz="1200" dirty="0" smtClean="0"/>
          </a:p>
          <a:p>
            <a:r>
              <a:rPr lang="en-US" sz="2000" dirty="0" smtClean="0"/>
              <a:t>Activity 2</a:t>
            </a:r>
          </a:p>
          <a:p>
            <a:pPr lvl="1"/>
            <a:r>
              <a:rPr lang="en-US" sz="1200" dirty="0" smtClean="0"/>
              <a:t>4v4+2 </a:t>
            </a:r>
            <a:r>
              <a:rPr lang="en-US" sz="1200" dirty="0"/>
              <a:t>– </a:t>
            </a:r>
            <a:r>
              <a:rPr lang="en-US" sz="1200" dirty="0" smtClean="0"/>
              <a:t>4v4 </a:t>
            </a:r>
            <a:r>
              <a:rPr lang="en-US" sz="1200" dirty="0"/>
              <a:t>with </a:t>
            </a:r>
            <a:r>
              <a:rPr lang="en-US" sz="1200" dirty="0" smtClean="0"/>
              <a:t>2 </a:t>
            </a:r>
            <a:r>
              <a:rPr lang="en-US" sz="1200" dirty="0"/>
              <a:t>neutral player who plays on the team with the ball. The grid is in a </a:t>
            </a:r>
            <a:r>
              <a:rPr lang="en-US" sz="1200" dirty="0" smtClean="0"/>
              <a:t>40x28 </a:t>
            </a:r>
            <a:r>
              <a:rPr lang="en-US" sz="1200" dirty="0"/>
              <a:t>grid. Adding goalkeepers to defend goals can also be </a:t>
            </a:r>
            <a:r>
              <a:rPr lang="en-US" sz="1200" dirty="0" smtClean="0"/>
              <a:t>used. Look for players to combine and create combination play going to goal.</a:t>
            </a:r>
          </a:p>
          <a:p>
            <a:pPr lvl="1"/>
            <a:r>
              <a:rPr lang="en-US" sz="1200" dirty="0" smtClean="0"/>
              <a:t>3v2 to 3 goals – In a 30x20 </a:t>
            </a:r>
            <a:r>
              <a:rPr lang="en-US" sz="1200" dirty="0" err="1" smtClean="0"/>
              <a:t>yd</a:t>
            </a:r>
            <a:r>
              <a:rPr lang="en-US" sz="1200" dirty="0" smtClean="0"/>
              <a:t> grid, Play 3v2 to 3 goals with attacking players looking to score and get behind the defense. Encourage them to combine with other players and create scoring opportunities through that. After a certain amount of time have the teams switch sides.</a:t>
            </a:r>
          </a:p>
          <a:p>
            <a:pPr lvl="1"/>
            <a:r>
              <a:rPr lang="en-US" sz="1200" dirty="0" smtClean="0"/>
              <a:t>In a 40x28 grid cut in half, players will play 4v2 in each half. Players should look to combine and go to goal, creating opportunities through combination play. Encourage them and help them get the give goes, overlaps, double passes, and lay offs when they are available.</a:t>
            </a:r>
          </a:p>
          <a:p>
            <a:r>
              <a:rPr lang="en-US" sz="2000" dirty="0" smtClean="0"/>
              <a:t>Scrimmage</a:t>
            </a:r>
            <a:endParaRPr lang="en-US" sz="2000" dirty="0" smtClean="0"/>
          </a:p>
          <a:p>
            <a:pPr lvl="1"/>
            <a:r>
              <a:rPr lang="en-US" sz="1600" dirty="0"/>
              <a:t>7</a:t>
            </a:r>
            <a:r>
              <a:rPr lang="en-US" sz="1600" dirty="0" smtClean="0"/>
              <a:t>v7</a:t>
            </a:r>
          </a:p>
        </p:txBody>
      </p:sp>
    </p:spTree>
    <p:extLst>
      <p:ext uri="{BB962C8B-B14F-4D97-AF65-F5344CB8AC3E}">
        <p14:creationId xmlns:p14="http://schemas.microsoft.com/office/powerpoint/2010/main" val="41730679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Coaching Videos</a:t>
            </a:r>
            <a:endParaRPr lang="en-US" dirty="0"/>
          </a:p>
        </p:txBody>
      </p:sp>
      <p:sp>
        <p:nvSpPr>
          <p:cNvPr id="3" name="Content Placeholder 2"/>
          <p:cNvSpPr>
            <a:spLocks noGrp="1"/>
          </p:cNvSpPr>
          <p:nvPr>
            <p:ph idx="1"/>
          </p:nvPr>
        </p:nvSpPr>
        <p:spPr/>
        <p:txBody>
          <a:bodyPr>
            <a:normAutofit fontScale="92500"/>
          </a:bodyPr>
          <a:lstStyle/>
          <a:p>
            <a:endParaRPr lang="en-US" dirty="0" smtClean="0"/>
          </a:p>
          <a:p>
            <a:r>
              <a:rPr lang="en-US" dirty="0">
                <a:hlinkClick r:id="rId2"/>
              </a:rPr>
              <a:t>https://youtu.be/</a:t>
            </a:r>
            <a:r>
              <a:rPr lang="en-US" dirty="0" smtClean="0">
                <a:hlinkClick r:id="rId2"/>
              </a:rPr>
              <a:t>SiQUZU6FNcE</a:t>
            </a:r>
            <a:endParaRPr lang="en-US" dirty="0" smtClean="0"/>
          </a:p>
          <a:p>
            <a:r>
              <a:rPr lang="en-US" dirty="0">
                <a:hlinkClick r:id="rId3"/>
              </a:rPr>
              <a:t>http://www.mysoccer.pro/youth-soccer-coaching/the-double-</a:t>
            </a:r>
            <a:r>
              <a:rPr lang="en-US" dirty="0" smtClean="0">
                <a:hlinkClick r:id="rId3"/>
              </a:rPr>
              <a:t>pass</a:t>
            </a:r>
            <a:endParaRPr lang="en-US" dirty="0" smtClean="0"/>
          </a:p>
          <a:p>
            <a:r>
              <a:rPr lang="en-US" dirty="0">
                <a:hlinkClick r:id="rId4"/>
              </a:rPr>
              <a:t>http://www.soccerpilot.com/tactic/articles/soccer-training-tactics-</a:t>
            </a:r>
            <a:r>
              <a:rPr lang="en-US" dirty="0" smtClean="0">
                <a:hlinkClick r:id="rId4"/>
              </a:rPr>
              <a:t>overlapping.html</a:t>
            </a:r>
            <a:endParaRPr lang="en-US" dirty="0" smtClean="0"/>
          </a:p>
          <a:p>
            <a:r>
              <a:rPr lang="en-US" dirty="0">
                <a:hlinkClick r:id="rId5"/>
              </a:rPr>
              <a:t>https://youtu.be/</a:t>
            </a:r>
            <a:r>
              <a:rPr lang="en-US" dirty="0" smtClean="0">
                <a:hlinkClick r:id="rId5"/>
              </a:rPr>
              <a:t>2Jr5ygIatkI</a:t>
            </a:r>
            <a:endParaRPr lang="en-US" dirty="0" smtClean="0"/>
          </a:p>
          <a:p>
            <a:r>
              <a:rPr lang="en-US" dirty="0" smtClean="0"/>
              <a:t>Last one is a good give and go exercise </a:t>
            </a:r>
            <a:r>
              <a:rPr lang="en-US" smtClean="0"/>
              <a:t>(simple)</a:t>
            </a:r>
            <a:endParaRPr lang="en-US" dirty="0"/>
          </a:p>
          <a:p>
            <a:endParaRPr lang="en-US" dirty="0"/>
          </a:p>
        </p:txBody>
      </p:sp>
    </p:spTree>
    <p:extLst>
      <p:ext uri="{BB962C8B-B14F-4D97-AF65-F5344CB8AC3E}">
        <p14:creationId xmlns:p14="http://schemas.microsoft.com/office/powerpoint/2010/main" val="6530664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1757</TotalTime>
  <Words>713</Words>
  <Application>Microsoft Macintosh PowerPoint</Application>
  <PresentationFormat>On-screen Show (4:3)</PresentationFormat>
  <Paragraphs>35</Paragraphs>
  <Slides>4</Slides>
  <Notes>0</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Week 3</vt:lpstr>
      <vt:lpstr>PowerPoint Presentation</vt:lpstr>
      <vt:lpstr>PowerPoint Presentation</vt:lpstr>
      <vt:lpstr>Coaching Videos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1 </dc:title>
  <dc:creator>Daniel Hansen</dc:creator>
  <cp:lastModifiedBy>Daniel Hansen</cp:lastModifiedBy>
  <cp:revision>9</cp:revision>
  <dcterms:created xsi:type="dcterms:W3CDTF">2015-09-10T15:18:15Z</dcterms:created>
  <dcterms:modified xsi:type="dcterms:W3CDTF">2015-09-28T15:40:58Z</dcterms:modified>
</cp:coreProperties>
</file>