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2" d="100"/>
          <a:sy n="82" d="100"/>
        </p:scale>
        <p:origin x="-183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1907220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330981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3180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604791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2690F2-93EC-D54B-86C0-C964E0ABBED6}"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176886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2690F2-93EC-D54B-86C0-C964E0ABBED6}" type="datetimeFigureOut">
              <a:rPr lang="en-US" smtClean="0"/>
              <a:t>10/8/15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945253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2690F2-93EC-D54B-86C0-C964E0ABBED6}" type="datetimeFigureOut">
              <a:rPr lang="en-US" smtClean="0"/>
              <a:t>10/8/15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82800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2690F2-93EC-D54B-86C0-C964E0ABBED6}" type="datetimeFigureOut">
              <a:rPr lang="en-US" smtClean="0"/>
              <a:t>10/8/15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480128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690F2-93EC-D54B-86C0-C964E0ABBED6}" type="datetimeFigureOut">
              <a:rPr lang="en-US" smtClean="0"/>
              <a:t>10/8/15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114092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2690F2-93EC-D54B-86C0-C964E0ABBED6}" type="datetimeFigureOut">
              <a:rPr lang="en-US" smtClean="0"/>
              <a:t>10/8/15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3713824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2690F2-93EC-D54B-86C0-C964E0ABBED6}" type="datetimeFigureOut">
              <a:rPr lang="en-US" smtClean="0"/>
              <a:t>10/8/15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31428983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690F2-93EC-D54B-86C0-C964E0ABBED6}" type="datetimeFigureOut">
              <a:rPr lang="en-US" smtClean="0"/>
              <a:t>10/8/15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E32A6C-ED30-7048-A48C-CF3A0AD6F8AF}" type="slidenum">
              <a:rPr lang="en-US" smtClean="0"/>
              <a:t>‹#›</a:t>
            </a:fld>
            <a:endParaRPr lang="en-US"/>
          </a:p>
        </p:txBody>
      </p:sp>
    </p:spTree>
    <p:extLst>
      <p:ext uri="{BB962C8B-B14F-4D97-AF65-F5344CB8AC3E}">
        <p14:creationId xmlns:p14="http://schemas.microsoft.com/office/powerpoint/2010/main" val="157066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a:t>
            </a:r>
            <a:r>
              <a:rPr lang="en-US" dirty="0"/>
              <a:t>5</a:t>
            </a:r>
          </a:p>
        </p:txBody>
      </p:sp>
      <p:sp>
        <p:nvSpPr>
          <p:cNvPr id="3" name="Content Placeholder 2"/>
          <p:cNvSpPr>
            <a:spLocks noGrp="1"/>
          </p:cNvSpPr>
          <p:nvPr>
            <p:ph idx="1"/>
          </p:nvPr>
        </p:nvSpPr>
        <p:spPr/>
        <p:txBody>
          <a:bodyPr/>
          <a:lstStyle/>
          <a:p>
            <a:pPr marL="0" indent="0" algn="ctr">
              <a:buNone/>
            </a:pPr>
            <a:r>
              <a:rPr lang="en-US" dirty="0" smtClean="0"/>
              <a:t>U10 United Soccer of Auburn</a:t>
            </a:r>
          </a:p>
          <a:p>
            <a:pPr marL="0" indent="0" algn="ctr">
              <a:buNone/>
            </a:pPr>
            <a:endParaRPr lang="en-US" dirty="0"/>
          </a:p>
          <a:p>
            <a:pPr marL="0" indent="0" algn="ctr">
              <a:buNone/>
            </a:pPr>
            <a:r>
              <a:rPr lang="en-US" dirty="0" smtClean="0"/>
              <a:t>Topic:</a:t>
            </a:r>
          </a:p>
          <a:p>
            <a:pPr marL="0" indent="0" algn="ctr">
              <a:buNone/>
            </a:pPr>
            <a:endParaRPr lang="en-US" dirty="0"/>
          </a:p>
          <a:p>
            <a:pPr marL="0" indent="0" algn="ctr">
              <a:buNone/>
            </a:pPr>
            <a:r>
              <a:rPr lang="en-US" smtClean="0"/>
              <a:t>Combination Play to Goal</a:t>
            </a:r>
            <a:endParaRPr lang="en-US" dirty="0" smtClean="0"/>
          </a:p>
        </p:txBody>
      </p:sp>
    </p:spTree>
    <p:extLst>
      <p:ext uri="{BB962C8B-B14F-4D97-AF65-F5344CB8AC3E}">
        <p14:creationId xmlns:p14="http://schemas.microsoft.com/office/powerpoint/2010/main" val="2107961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1" cy="17354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4" y="250878"/>
            <a:ext cx="2309217" cy="17438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1"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5" y="4113404"/>
            <a:ext cx="2309215"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1" cy="1749138"/>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6v6</a:t>
            </a:r>
          </a:p>
          <a:p>
            <a:r>
              <a:rPr lang="en-US" dirty="0" smtClean="0"/>
              <a:t>25-30 </a:t>
            </a:r>
            <a:r>
              <a:rPr lang="en-US" dirty="0" err="1" smtClean="0"/>
              <a:t>mins</a:t>
            </a:r>
            <a:endParaRPr lang="en-US" dirty="0"/>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214716"/>
            <a:ext cx="2257497" cy="1704814"/>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7" y="2195187"/>
            <a:ext cx="2309215"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5" y="2195188"/>
            <a:ext cx="2309215" cy="1743871"/>
          </a:xfrm>
          <a:prstGeom prst="rect">
            <a:avLst/>
          </a:prstGeom>
        </p:spPr>
      </p:pic>
    </p:spTree>
    <p:extLst>
      <p:ext uri="{BB962C8B-B14F-4D97-AF65-F5344CB8AC3E}">
        <p14:creationId xmlns:p14="http://schemas.microsoft.com/office/powerpoint/2010/main" val="790481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fontScale="92500" lnSpcReduction="10000"/>
          </a:bodyPr>
          <a:lstStyle/>
          <a:p>
            <a:r>
              <a:rPr lang="en-US" sz="2000" dirty="0" smtClean="0"/>
              <a:t>Warm </a:t>
            </a:r>
            <a:r>
              <a:rPr lang="en-US" sz="2000" dirty="0" smtClean="0"/>
              <a:t>Up</a:t>
            </a:r>
          </a:p>
          <a:p>
            <a:pPr lvl="1"/>
            <a:r>
              <a:rPr lang="en-US" sz="1200" dirty="0" smtClean="0"/>
              <a:t>Progression 1: B pops out to make sight for A. A passes and moves to receive a pass (give and go) from B. B then plays C. C dribbles down. A goes to cone B, B goes to cone C, and C goes to cone A. Progression 2: B pops out to make sight for A. A passes to B, B passes back to A (double pass). A will then dribble to C where C will make sight for A and get a pass. B will pop out to the opposite side and receive from C. B will then dribble to cone A. This time then letters will go descending. A-C, C-B, B-A.</a:t>
            </a:r>
          </a:p>
          <a:p>
            <a:pPr lvl="1"/>
            <a:r>
              <a:rPr lang="en-US" sz="1200" dirty="0" smtClean="0"/>
              <a:t>Dutch Circle: 3 players in the middle they will look to make combination plays with players in the middle. Example, Player in middle passes ball to player on outside, outside passes back to player in middle, player on outside gets around the closest person on the outside and get the ball back for a give and go. </a:t>
            </a:r>
            <a:r>
              <a:rPr lang="en-US" sz="1200" dirty="0" smtClean="0"/>
              <a:t>They would then switch roles. Another is 3 players in the middle pass to players on the outside and players on the outside pass to player(s) in middle (double pass). 3 players in the middle would stay in for certain amount of time. </a:t>
            </a:r>
          </a:p>
          <a:p>
            <a:pPr lvl="1"/>
            <a:r>
              <a:rPr lang="en-US" sz="1200" dirty="0"/>
              <a:t>Gates Dribbling – Players on a set time limit must dribble through as many gates as possible. Coach can first start off without a ball then move on with a ball. Coach can also add objectives such as players are only allowed to dribble with the laces, or dribble with inside the feet, etc… Another is if a coach has multi colored cones, players are only allow to go through certain colors when coach instructs by color out the color</a:t>
            </a:r>
            <a:r>
              <a:rPr lang="en-US" sz="1200" dirty="0" smtClean="0"/>
              <a:t>.</a:t>
            </a:r>
            <a:endParaRPr lang="en-US" sz="1200" dirty="0" smtClean="0"/>
          </a:p>
          <a:p>
            <a:r>
              <a:rPr lang="en-US" sz="2000" dirty="0" smtClean="0"/>
              <a:t>Activity 1</a:t>
            </a:r>
          </a:p>
          <a:p>
            <a:pPr lvl="1"/>
            <a:r>
              <a:rPr lang="en-US" sz="1500" dirty="0" smtClean="0"/>
              <a:t>2v1 to goal: Defender plays a ball out to either attacker and look to combine and score goals on either goal. Can they look for double passes, give and goes, overlaps, and take-overs. Looks for players to do the combination but the big things is WHEN to do it. Don’t force something that isn’t on.</a:t>
            </a:r>
          </a:p>
          <a:p>
            <a:pPr lvl="1"/>
            <a:r>
              <a:rPr lang="en-US" sz="1500" dirty="0" smtClean="0"/>
              <a:t>Numbers game to 2 goals: Coach calls out a number 2 or more and players will play that to goal.</a:t>
            </a:r>
          </a:p>
          <a:p>
            <a:pPr lvl="1"/>
            <a:r>
              <a:rPr lang="en-US" sz="1500" dirty="0" smtClean="0"/>
              <a:t>In a 24x16 yard grid cut in half, players will play 2v1 in their attacking half looking to combine on the outside. If the ball goes out, have the players on the outside knock a ball back in.</a:t>
            </a:r>
            <a:endParaRPr lang="en-US" sz="1500" dirty="0" smtClean="0"/>
          </a:p>
          <a:p>
            <a:r>
              <a:rPr lang="en-US" sz="2000" dirty="0" smtClean="0"/>
              <a:t>Activity 2</a:t>
            </a:r>
          </a:p>
          <a:p>
            <a:pPr lvl="1"/>
            <a:r>
              <a:rPr lang="en-US" sz="1500" dirty="0" smtClean="0"/>
              <a:t>3v2 </a:t>
            </a:r>
            <a:r>
              <a:rPr lang="en-US" sz="1500" dirty="0"/>
              <a:t>to 2</a:t>
            </a:r>
            <a:r>
              <a:rPr lang="en-US" sz="1500" dirty="0" smtClean="0"/>
              <a:t> goals: In </a:t>
            </a:r>
            <a:r>
              <a:rPr lang="en-US" sz="1500" dirty="0"/>
              <a:t>a 30x20 </a:t>
            </a:r>
            <a:r>
              <a:rPr lang="en-US" sz="1500" dirty="0" err="1"/>
              <a:t>yd</a:t>
            </a:r>
            <a:r>
              <a:rPr lang="en-US" sz="1500" dirty="0"/>
              <a:t> grid, Play 3v2 to </a:t>
            </a:r>
            <a:r>
              <a:rPr lang="en-US" sz="1500" dirty="0" smtClean="0"/>
              <a:t>2 </a:t>
            </a:r>
            <a:r>
              <a:rPr lang="en-US" sz="1500" dirty="0"/>
              <a:t>goals with attacking players looking to score and get behind the defense. Encourage them to combine with other players and create scoring opportunities through that. After a certain amount of time have the teams switch sides</a:t>
            </a:r>
            <a:r>
              <a:rPr lang="en-US" sz="1500" dirty="0" smtClean="0"/>
              <a:t>.</a:t>
            </a:r>
          </a:p>
          <a:p>
            <a:pPr lvl="1"/>
            <a:r>
              <a:rPr lang="en-US" sz="1500" dirty="0" smtClean="0"/>
              <a:t>4v2 time trial: Attacking players will need to start at their cone and once all are at their cone the coach will play a ball in to the attackers. Attackers will look to play quick and combine to score. If the ball is scored or dead players will need to get back to their cones. If defenders win the ball they will look to play coach and the play isn’t done until the ball gets to the coach. The attacking side will go for a certain time limit (1 minute) to see how many goals they can create and score.</a:t>
            </a:r>
            <a:endParaRPr lang="en-US" sz="1500" dirty="0"/>
          </a:p>
          <a:p>
            <a:pPr lvl="1"/>
            <a:r>
              <a:rPr lang="en-US" sz="1500" dirty="0" smtClean="0"/>
              <a:t>4v2 </a:t>
            </a:r>
            <a:r>
              <a:rPr lang="en-US" sz="1500" dirty="0"/>
              <a:t>to 3 </a:t>
            </a:r>
            <a:r>
              <a:rPr lang="en-US" sz="1500" dirty="0" smtClean="0"/>
              <a:t>goals: </a:t>
            </a:r>
            <a:r>
              <a:rPr lang="en-US" sz="1500" dirty="0"/>
              <a:t>In a 30x20 </a:t>
            </a:r>
            <a:r>
              <a:rPr lang="en-US" sz="1500" dirty="0" err="1"/>
              <a:t>yd</a:t>
            </a:r>
            <a:r>
              <a:rPr lang="en-US" sz="1500" dirty="0"/>
              <a:t> grid, Play </a:t>
            </a:r>
            <a:r>
              <a:rPr lang="en-US" sz="1500" dirty="0" smtClean="0"/>
              <a:t>4v2 </a:t>
            </a:r>
            <a:r>
              <a:rPr lang="en-US" sz="1500" dirty="0"/>
              <a:t>to 3 goals with attacking players looking to score and get behind the defense. Encourage them to combine with other players and create scoring opportunities through that. After a certain amount of time have the teams switch sides.</a:t>
            </a:r>
          </a:p>
          <a:p>
            <a:r>
              <a:rPr lang="en-US" sz="2100" dirty="0" smtClean="0"/>
              <a:t>Scrimmage</a:t>
            </a:r>
            <a:endParaRPr lang="en-US" sz="2100" dirty="0" smtClean="0"/>
          </a:p>
          <a:p>
            <a:pPr lvl="1"/>
            <a:r>
              <a:rPr lang="en-US" sz="1600" dirty="0" smtClean="0"/>
              <a:t>6v6</a:t>
            </a:r>
          </a:p>
        </p:txBody>
      </p:sp>
    </p:spTree>
    <p:extLst>
      <p:ext uri="{BB962C8B-B14F-4D97-AF65-F5344CB8AC3E}">
        <p14:creationId xmlns:p14="http://schemas.microsoft.com/office/powerpoint/2010/main" val="4193307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Coaching Points</a:t>
            </a:r>
            <a:endParaRPr lang="en-US" dirty="0"/>
          </a:p>
        </p:txBody>
      </p:sp>
      <p:sp>
        <p:nvSpPr>
          <p:cNvPr id="3" name="Content Placeholder 2"/>
          <p:cNvSpPr>
            <a:spLocks noGrp="1"/>
          </p:cNvSpPr>
          <p:nvPr>
            <p:ph idx="1"/>
          </p:nvPr>
        </p:nvSpPr>
        <p:spPr/>
        <p:txBody>
          <a:bodyPr/>
          <a:lstStyle/>
          <a:p>
            <a:r>
              <a:rPr lang="en-US" dirty="0" smtClean="0"/>
              <a:t>Technique on </a:t>
            </a:r>
            <a:r>
              <a:rPr lang="en-US" dirty="0" smtClean="0"/>
              <a:t>passing </a:t>
            </a:r>
            <a:r>
              <a:rPr lang="en-US" dirty="0" smtClean="0"/>
              <a:t>the ball and using all surfaces of the foot. </a:t>
            </a:r>
          </a:p>
          <a:p>
            <a:r>
              <a:rPr lang="en-US" dirty="0" smtClean="0"/>
              <a:t>Awareness of </a:t>
            </a:r>
            <a:r>
              <a:rPr lang="en-US" dirty="0" smtClean="0"/>
              <a:t>where </a:t>
            </a:r>
            <a:r>
              <a:rPr lang="en-US" dirty="0" smtClean="0"/>
              <a:t>to </a:t>
            </a:r>
            <a:r>
              <a:rPr lang="en-US" dirty="0" smtClean="0"/>
              <a:t>be as second attacker to receive a pass</a:t>
            </a:r>
            <a:endParaRPr lang="en-US" dirty="0" smtClean="0"/>
          </a:p>
          <a:p>
            <a:r>
              <a:rPr lang="en-US" dirty="0" smtClean="0"/>
              <a:t>Awareness of the area around and know when and where </a:t>
            </a:r>
            <a:r>
              <a:rPr lang="en-US" smtClean="0"/>
              <a:t>to attack</a:t>
            </a:r>
            <a:endParaRPr lang="en-US" dirty="0" smtClean="0"/>
          </a:p>
          <a:p>
            <a:endParaRPr lang="en-US" dirty="0"/>
          </a:p>
        </p:txBody>
      </p:sp>
    </p:spTree>
    <p:extLst>
      <p:ext uri="{BB962C8B-B14F-4D97-AF65-F5344CB8AC3E}">
        <p14:creationId xmlns:p14="http://schemas.microsoft.com/office/powerpoint/2010/main" val="11424747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1641</TotalTime>
  <Words>766</Words>
  <Application>Microsoft Macintosh PowerPoint</Application>
  <PresentationFormat>On-screen Show (4:3)</PresentationFormat>
  <Paragraphs>32</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Week 5</vt:lpstr>
      <vt:lpstr>PowerPoint Presentation</vt:lpstr>
      <vt:lpstr>PowerPoint Presentation</vt:lpstr>
      <vt:lpstr>Coaching Points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 </dc:title>
  <dc:creator>Daniel Hansen</dc:creator>
  <cp:lastModifiedBy>Daniel Hansen</cp:lastModifiedBy>
  <cp:revision>12</cp:revision>
  <dcterms:created xsi:type="dcterms:W3CDTF">2015-09-10T13:53:48Z</dcterms:created>
  <dcterms:modified xsi:type="dcterms:W3CDTF">2015-10-09T14:33:00Z</dcterms:modified>
</cp:coreProperties>
</file>