
<file path=[Content_Types].xml><?xml version="1.0" encoding="utf-8"?>
<Types xmlns="http://schemas.openxmlformats.org/package/2006/content-types">
  <Default Extension="xml" ContentType="application/xml"/>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7" r:id="rId2"/>
    <p:sldId id="256" r:id="rId3"/>
    <p:sldId id="258" r:id="rId4"/>
    <p:sldId id="259" r:id="rId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83" d="100"/>
          <a:sy n="83" d="100"/>
        </p:scale>
        <p:origin x="-1832" y="-10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printerSettings" Target="printerSettings/printerSettings1.bin"/><Relationship Id="rId7" Type="http://schemas.openxmlformats.org/officeDocument/2006/relationships/presProps" Target="presProps.xml"/><Relationship Id="rId8" Type="http://schemas.openxmlformats.org/officeDocument/2006/relationships/viewProps" Target="viewProps.xml"/><Relationship Id="rId9" Type="http://schemas.openxmlformats.org/officeDocument/2006/relationships/theme" Target="theme/theme1.xml"/><Relationship Id="rId10"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54F5641-718A-A54F-807E-E8CB0AAE1EF6}" type="datetimeFigureOut">
              <a:rPr lang="en-US" smtClean="0"/>
              <a:t>10/8/15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C29044-F630-334C-881B-B803825D2D91}" type="slidenum">
              <a:rPr lang="en-US" smtClean="0"/>
              <a:t>‹#›</a:t>
            </a:fld>
            <a:endParaRPr lang="en-US"/>
          </a:p>
        </p:txBody>
      </p:sp>
    </p:spTree>
    <p:extLst>
      <p:ext uri="{BB962C8B-B14F-4D97-AF65-F5344CB8AC3E}">
        <p14:creationId xmlns:p14="http://schemas.microsoft.com/office/powerpoint/2010/main" val="30992415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54F5641-718A-A54F-807E-E8CB0AAE1EF6}" type="datetimeFigureOut">
              <a:rPr lang="en-US" smtClean="0"/>
              <a:t>10/8/15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C29044-F630-334C-881B-B803825D2D91}" type="slidenum">
              <a:rPr lang="en-US" smtClean="0"/>
              <a:t>‹#›</a:t>
            </a:fld>
            <a:endParaRPr lang="en-US"/>
          </a:p>
        </p:txBody>
      </p:sp>
    </p:spTree>
    <p:extLst>
      <p:ext uri="{BB962C8B-B14F-4D97-AF65-F5344CB8AC3E}">
        <p14:creationId xmlns:p14="http://schemas.microsoft.com/office/powerpoint/2010/main" val="192011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54F5641-718A-A54F-807E-E8CB0AAE1EF6}" type="datetimeFigureOut">
              <a:rPr lang="en-US" smtClean="0"/>
              <a:t>10/8/15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C29044-F630-334C-881B-B803825D2D91}" type="slidenum">
              <a:rPr lang="en-US" smtClean="0"/>
              <a:t>‹#›</a:t>
            </a:fld>
            <a:endParaRPr lang="en-US"/>
          </a:p>
        </p:txBody>
      </p:sp>
    </p:spTree>
    <p:extLst>
      <p:ext uri="{BB962C8B-B14F-4D97-AF65-F5344CB8AC3E}">
        <p14:creationId xmlns:p14="http://schemas.microsoft.com/office/powerpoint/2010/main" val="4192855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54F5641-718A-A54F-807E-E8CB0AAE1EF6}" type="datetimeFigureOut">
              <a:rPr lang="en-US" smtClean="0"/>
              <a:t>10/8/15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C29044-F630-334C-881B-B803825D2D91}" type="slidenum">
              <a:rPr lang="en-US" smtClean="0"/>
              <a:t>‹#›</a:t>
            </a:fld>
            <a:endParaRPr lang="en-US"/>
          </a:p>
        </p:txBody>
      </p:sp>
    </p:spTree>
    <p:extLst>
      <p:ext uri="{BB962C8B-B14F-4D97-AF65-F5344CB8AC3E}">
        <p14:creationId xmlns:p14="http://schemas.microsoft.com/office/powerpoint/2010/main" val="11229061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54F5641-718A-A54F-807E-E8CB0AAE1EF6}" type="datetimeFigureOut">
              <a:rPr lang="en-US" smtClean="0"/>
              <a:t>10/8/15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C29044-F630-334C-881B-B803825D2D91}" type="slidenum">
              <a:rPr lang="en-US" smtClean="0"/>
              <a:t>‹#›</a:t>
            </a:fld>
            <a:endParaRPr lang="en-US"/>
          </a:p>
        </p:txBody>
      </p:sp>
    </p:spTree>
    <p:extLst>
      <p:ext uri="{BB962C8B-B14F-4D97-AF65-F5344CB8AC3E}">
        <p14:creationId xmlns:p14="http://schemas.microsoft.com/office/powerpoint/2010/main" val="42404065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54F5641-718A-A54F-807E-E8CB0AAE1EF6}" type="datetimeFigureOut">
              <a:rPr lang="en-US" smtClean="0"/>
              <a:t>10/8/15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DC29044-F630-334C-881B-B803825D2D91}" type="slidenum">
              <a:rPr lang="en-US" smtClean="0"/>
              <a:t>‹#›</a:t>
            </a:fld>
            <a:endParaRPr lang="en-US"/>
          </a:p>
        </p:txBody>
      </p:sp>
    </p:spTree>
    <p:extLst>
      <p:ext uri="{BB962C8B-B14F-4D97-AF65-F5344CB8AC3E}">
        <p14:creationId xmlns:p14="http://schemas.microsoft.com/office/powerpoint/2010/main" val="19016955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54F5641-718A-A54F-807E-E8CB0AAE1EF6}" type="datetimeFigureOut">
              <a:rPr lang="en-US" smtClean="0"/>
              <a:t>10/8/15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DC29044-F630-334C-881B-B803825D2D91}" type="slidenum">
              <a:rPr lang="en-US" smtClean="0"/>
              <a:t>‹#›</a:t>
            </a:fld>
            <a:endParaRPr lang="en-US"/>
          </a:p>
        </p:txBody>
      </p:sp>
    </p:spTree>
    <p:extLst>
      <p:ext uri="{BB962C8B-B14F-4D97-AF65-F5344CB8AC3E}">
        <p14:creationId xmlns:p14="http://schemas.microsoft.com/office/powerpoint/2010/main" val="36106212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54F5641-718A-A54F-807E-E8CB0AAE1EF6}" type="datetimeFigureOut">
              <a:rPr lang="en-US" smtClean="0"/>
              <a:t>10/8/15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DC29044-F630-334C-881B-B803825D2D91}" type="slidenum">
              <a:rPr lang="en-US" smtClean="0"/>
              <a:t>‹#›</a:t>
            </a:fld>
            <a:endParaRPr lang="en-US"/>
          </a:p>
        </p:txBody>
      </p:sp>
    </p:spTree>
    <p:extLst>
      <p:ext uri="{BB962C8B-B14F-4D97-AF65-F5344CB8AC3E}">
        <p14:creationId xmlns:p14="http://schemas.microsoft.com/office/powerpoint/2010/main" val="8812069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54F5641-718A-A54F-807E-E8CB0AAE1EF6}" type="datetimeFigureOut">
              <a:rPr lang="en-US" smtClean="0"/>
              <a:t>10/8/15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DC29044-F630-334C-881B-B803825D2D91}" type="slidenum">
              <a:rPr lang="en-US" smtClean="0"/>
              <a:t>‹#›</a:t>
            </a:fld>
            <a:endParaRPr lang="en-US"/>
          </a:p>
        </p:txBody>
      </p:sp>
    </p:spTree>
    <p:extLst>
      <p:ext uri="{BB962C8B-B14F-4D97-AF65-F5344CB8AC3E}">
        <p14:creationId xmlns:p14="http://schemas.microsoft.com/office/powerpoint/2010/main" val="5190487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54F5641-718A-A54F-807E-E8CB0AAE1EF6}" type="datetimeFigureOut">
              <a:rPr lang="en-US" smtClean="0"/>
              <a:t>10/8/15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DC29044-F630-334C-881B-B803825D2D91}" type="slidenum">
              <a:rPr lang="en-US" smtClean="0"/>
              <a:t>‹#›</a:t>
            </a:fld>
            <a:endParaRPr lang="en-US"/>
          </a:p>
        </p:txBody>
      </p:sp>
    </p:spTree>
    <p:extLst>
      <p:ext uri="{BB962C8B-B14F-4D97-AF65-F5344CB8AC3E}">
        <p14:creationId xmlns:p14="http://schemas.microsoft.com/office/powerpoint/2010/main" val="21600430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54F5641-718A-A54F-807E-E8CB0AAE1EF6}" type="datetimeFigureOut">
              <a:rPr lang="en-US" smtClean="0"/>
              <a:t>10/8/15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DC29044-F630-334C-881B-B803825D2D91}" type="slidenum">
              <a:rPr lang="en-US" smtClean="0"/>
              <a:t>‹#›</a:t>
            </a:fld>
            <a:endParaRPr lang="en-US"/>
          </a:p>
        </p:txBody>
      </p:sp>
    </p:spTree>
    <p:extLst>
      <p:ext uri="{BB962C8B-B14F-4D97-AF65-F5344CB8AC3E}">
        <p14:creationId xmlns:p14="http://schemas.microsoft.com/office/powerpoint/2010/main" val="2379434920"/>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54F5641-718A-A54F-807E-E8CB0AAE1EF6}" type="datetimeFigureOut">
              <a:rPr lang="en-US" smtClean="0"/>
              <a:t>10/8/15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DC29044-F630-334C-881B-B803825D2D91}" type="slidenum">
              <a:rPr lang="en-US" smtClean="0"/>
              <a:t>‹#›</a:t>
            </a:fld>
            <a:endParaRPr lang="en-US"/>
          </a:p>
        </p:txBody>
      </p:sp>
    </p:spTree>
    <p:extLst>
      <p:ext uri="{BB962C8B-B14F-4D97-AF65-F5344CB8AC3E}">
        <p14:creationId xmlns:p14="http://schemas.microsoft.com/office/powerpoint/2010/main" val="12593413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5.png"/><Relationship Id="rId7" Type="http://schemas.openxmlformats.org/officeDocument/2006/relationships/image" Target="../media/image6.png"/><Relationship Id="rId8" Type="http://schemas.openxmlformats.org/officeDocument/2006/relationships/image" Target="../media/image7.png"/><Relationship Id="rId9" Type="http://schemas.openxmlformats.org/officeDocument/2006/relationships/image" Target="../media/image8.png"/><Relationship Id="rId10" Type="http://schemas.openxmlformats.org/officeDocument/2006/relationships/image" Target="../media/image9.png"/><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Week 5 </a:t>
            </a:r>
            <a:endParaRPr lang="en-US" dirty="0"/>
          </a:p>
        </p:txBody>
      </p:sp>
      <p:sp>
        <p:nvSpPr>
          <p:cNvPr id="3" name="Content Placeholder 2"/>
          <p:cNvSpPr>
            <a:spLocks noGrp="1"/>
          </p:cNvSpPr>
          <p:nvPr>
            <p:ph idx="1"/>
          </p:nvPr>
        </p:nvSpPr>
        <p:spPr/>
        <p:txBody>
          <a:bodyPr/>
          <a:lstStyle/>
          <a:p>
            <a:pPr marL="0" indent="0" algn="ctr">
              <a:buNone/>
            </a:pPr>
            <a:r>
              <a:rPr lang="en-US" dirty="0" smtClean="0"/>
              <a:t>U8 United Soccer of Auburn</a:t>
            </a:r>
          </a:p>
          <a:p>
            <a:pPr marL="0" indent="0" algn="ctr">
              <a:buNone/>
            </a:pPr>
            <a:endParaRPr lang="en-US" dirty="0"/>
          </a:p>
          <a:p>
            <a:pPr marL="0" indent="0" algn="ctr">
              <a:buNone/>
            </a:pPr>
            <a:r>
              <a:rPr lang="en-US" dirty="0" smtClean="0"/>
              <a:t>Topic:</a:t>
            </a:r>
          </a:p>
          <a:p>
            <a:pPr marL="0" indent="0" algn="ctr">
              <a:buNone/>
            </a:pPr>
            <a:endParaRPr lang="en-US" dirty="0"/>
          </a:p>
          <a:p>
            <a:pPr marL="0" indent="0" algn="ctr">
              <a:buNone/>
            </a:pPr>
            <a:r>
              <a:rPr lang="en-US" dirty="0" smtClean="0"/>
              <a:t>Defending</a:t>
            </a:r>
            <a:endParaRPr lang="en-US" dirty="0"/>
          </a:p>
        </p:txBody>
      </p:sp>
    </p:spTree>
    <p:extLst>
      <p:ext uri="{BB962C8B-B14F-4D97-AF65-F5344CB8AC3E}">
        <p14:creationId xmlns:p14="http://schemas.microsoft.com/office/powerpoint/2010/main" val="12193779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9795" y="250878"/>
            <a:ext cx="2298031" cy="1735425"/>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84604" y="250878"/>
            <a:ext cx="2309217" cy="1743871"/>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70177" y="271241"/>
            <a:ext cx="2255286" cy="1703145"/>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67967" y="4117627"/>
            <a:ext cx="2298032" cy="1735425"/>
          </a:xfrm>
          <a:prstGeom prst="rect">
            <a:avLst/>
          </a:prstGeom>
        </p:spPr>
      </p:pic>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284604" y="4113404"/>
            <a:ext cx="2309217" cy="1743871"/>
          </a:xfrm>
          <a:prstGeom prst="rect">
            <a:avLst/>
          </a:prstGeom>
        </p:spPr>
      </p:pic>
      <p:sp>
        <p:nvSpPr>
          <p:cNvPr id="9" name="TextBox 8"/>
          <p:cNvSpPr txBox="1"/>
          <p:nvPr/>
        </p:nvSpPr>
        <p:spPr>
          <a:xfrm>
            <a:off x="360586" y="925115"/>
            <a:ext cx="1087031" cy="646331"/>
          </a:xfrm>
          <a:prstGeom prst="rect">
            <a:avLst/>
          </a:prstGeom>
          <a:noFill/>
        </p:spPr>
        <p:txBody>
          <a:bodyPr wrap="none" rtlCol="0">
            <a:spAutoFit/>
          </a:bodyPr>
          <a:lstStyle/>
          <a:p>
            <a:r>
              <a:rPr lang="en-US" dirty="0" smtClean="0"/>
              <a:t>Warm Up</a:t>
            </a:r>
          </a:p>
          <a:p>
            <a:r>
              <a:rPr lang="en-US" dirty="0" smtClean="0"/>
              <a:t>8 </a:t>
            </a:r>
            <a:r>
              <a:rPr lang="en-US" dirty="0" err="1" smtClean="0"/>
              <a:t>mins</a:t>
            </a:r>
            <a:endParaRPr lang="en-US" dirty="0"/>
          </a:p>
        </p:txBody>
      </p:sp>
      <p:sp>
        <p:nvSpPr>
          <p:cNvPr id="10" name="TextBox 9"/>
          <p:cNvSpPr txBox="1"/>
          <p:nvPr/>
        </p:nvSpPr>
        <p:spPr>
          <a:xfrm>
            <a:off x="360586" y="2869423"/>
            <a:ext cx="1052654" cy="646331"/>
          </a:xfrm>
          <a:prstGeom prst="rect">
            <a:avLst/>
          </a:prstGeom>
          <a:noFill/>
        </p:spPr>
        <p:txBody>
          <a:bodyPr wrap="none" rtlCol="0">
            <a:spAutoFit/>
          </a:bodyPr>
          <a:lstStyle/>
          <a:p>
            <a:r>
              <a:rPr lang="en-US" dirty="0" smtClean="0"/>
              <a:t>Activity 1</a:t>
            </a:r>
          </a:p>
          <a:p>
            <a:r>
              <a:rPr lang="en-US" dirty="0" smtClean="0"/>
              <a:t>10 </a:t>
            </a:r>
            <a:r>
              <a:rPr lang="en-US" dirty="0" err="1" smtClean="0"/>
              <a:t>mins</a:t>
            </a:r>
            <a:endParaRPr lang="en-US" dirty="0"/>
          </a:p>
        </p:txBody>
      </p:sp>
      <p:pic>
        <p:nvPicPr>
          <p:cNvPr id="11" name="Picture 1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829796" y="4108137"/>
            <a:ext cx="2316191" cy="1749139"/>
          </a:xfrm>
          <a:prstGeom prst="rect">
            <a:avLst/>
          </a:prstGeom>
        </p:spPr>
      </p:pic>
      <p:sp>
        <p:nvSpPr>
          <p:cNvPr id="12" name="TextBox 11"/>
          <p:cNvSpPr txBox="1"/>
          <p:nvPr/>
        </p:nvSpPr>
        <p:spPr>
          <a:xfrm>
            <a:off x="360586" y="4812024"/>
            <a:ext cx="1052654" cy="646331"/>
          </a:xfrm>
          <a:prstGeom prst="rect">
            <a:avLst/>
          </a:prstGeom>
          <a:noFill/>
        </p:spPr>
        <p:txBody>
          <a:bodyPr wrap="none" rtlCol="0">
            <a:spAutoFit/>
          </a:bodyPr>
          <a:lstStyle/>
          <a:p>
            <a:r>
              <a:rPr lang="en-US" dirty="0" smtClean="0"/>
              <a:t>Activity 2</a:t>
            </a:r>
          </a:p>
          <a:p>
            <a:r>
              <a:rPr lang="en-US" dirty="0" smtClean="0"/>
              <a:t>12 </a:t>
            </a:r>
            <a:r>
              <a:rPr lang="en-US" dirty="0" err="1" smtClean="0"/>
              <a:t>mins</a:t>
            </a:r>
            <a:endParaRPr lang="en-US" dirty="0"/>
          </a:p>
        </p:txBody>
      </p:sp>
      <p:sp>
        <p:nvSpPr>
          <p:cNvPr id="13" name="TextBox 12"/>
          <p:cNvSpPr txBox="1"/>
          <p:nvPr/>
        </p:nvSpPr>
        <p:spPr>
          <a:xfrm>
            <a:off x="360586" y="6075110"/>
            <a:ext cx="1615083" cy="646331"/>
          </a:xfrm>
          <a:prstGeom prst="rect">
            <a:avLst/>
          </a:prstGeom>
          <a:noFill/>
        </p:spPr>
        <p:txBody>
          <a:bodyPr wrap="none" rtlCol="0">
            <a:spAutoFit/>
          </a:bodyPr>
          <a:lstStyle/>
          <a:p>
            <a:r>
              <a:rPr lang="en-US" dirty="0" smtClean="0"/>
              <a:t>Scrimmage 4v4</a:t>
            </a:r>
          </a:p>
          <a:p>
            <a:r>
              <a:rPr lang="en-US" dirty="0" smtClean="0"/>
              <a:t>25-30 </a:t>
            </a:r>
            <a:r>
              <a:rPr lang="en-US" dirty="0" err="1" smtClean="0"/>
              <a:t>mins</a:t>
            </a:r>
            <a:endParaRPr lang="en-US" dirty="0"/>
          </a:p>
        </p:txBody>
      </p:sp>
      <p:pic>
        <p:nvPicPr>
          <p:cNvPr id="14" name="Picture 1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767967" y="2214716"/>
            <a:ext cx="2257497" cy="1704814"/>
          </a:xfrm>
          <a:prstGeom prst="rect">
            <a:avLst/>
          </a:prstGeom>
        </p:spPr>
      </p:pic>
      <p:pic>
        <p:nvPicPr>
          <p:cNvPr id="15" name="Picture 14"/>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829796" y="2195187"/>
            <a:ext cx="2309217" cy="1743871"/>
          </a:xfrm>
          <a:prstGeom prst="rect">
            <a:avLst/>
          </a:prstGeom>
        </p:spPr>
      </p:pic>
      <p:pic>
        <p:nvPicPr>
          <p:cNvPr id="16" name="Picture 15"/>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284604" y="2195188"/>
            <a:ext cx="2309217" cy="1743871"/>
          </a:xfrm>
          <a:prstGeom prst="rect">
            <a:avLst/>
          </a:prstGeom>
        </p:spPr>
      </p:pic>
    </p:spTree>
    <p:extLst>
      <p:ext uri="{BB962C8B-B14F-4D97-AF65-F5344CB8AC3E}">
        <p14:creationId xmlns:p14="http://schemas.microsoft.com/office/powerpoint/2010/main" val="9125487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
            <a:ext cx="9144000" cy="6858000"/>
          </a:xfrm>
        </p:spPr>
        <p:txBody>
          <a:bodyPr>
            <a:normAutofit fontScale="25000" lnSpcReduction="20000"/>
          </a:bodyPr>
          <a:lstStyle/>
          <a:p>
            <a:r>
              <a:rPr lang="en-US" sz="8000" dirty="0" smtClean="0"/>
              <a:t>Warm </a:t>
            </a:r>
            <a:r>
              <a:rPr lang="en-US" sz="8000" dirty="0" smtClean="0"/>
              <a:t>Up</a:t>
            </a:r>
          </a:p>
          <a:p>
            <a:pPr lvl="1"/>
            <a:r>
              <a:rPr lang="en-US" sz="4800" dirty="0" smtClean="0"/>
              <a:t>Defensive cones: Scatter </a:t>
            </a:r>
            <a:r>
              <a:rPr lang="en-US" sz="4800" dirty="0"/>
              <a:t>cones around the </a:t>
            </a:r>
            <a:r>
              <a:rPr lang="en-US" sz="4800" dirty="0" smtClean="0"/>
              <a:t>field with ball on top of cones, </a:t>
            </a:r>
            <a:r>
              <a:rPr lang="en-US" sz="4800" dirty="0"/>
              <a:t>players will use different movement variations to get warmed up (job, shuffle, skip, back shuffle, </a:t>
            </a:r>
            <a:r>
              <a:rPr lang="en-US" sz="4800" dirty="0" err="1"/>
              <a:t>etc</a:t>
            </a:r>
            <a:r>
              <a:rPr lang="en-US" sz="4800" dirty="0"/>
              <a:t>), on the coach’s call players will need to get to a cone in a defensive stance. As they approach they should look to approach at an angle, slow down when closer, body should start high then end small as they slow down, balls of their feet, side-on, front arm up, and eyes on the ball</a:t>
            </a:r>
            <a:r>
              <a:rPr lang="en-US" sz="4800" dirty="0" smtClean="0"/>
              <a:t>.</a:t>
            </a:r>
          </a:p>
          <a:p>
            <a:pPr lvl="1"/>
            <a:r>
              <a:rPr lang="en-US" sz="4800" dirty="0" smtClean="0"/>
              <a:t>Relay Race: Ladder cones into weaving. Do first 2 sets without a ball and last 2 sets with a ball. Make it fun and competitive for the kids</a:t>
            </a:r>
            <a:endParaRPr lang="en-US" sz="4800" dirty="0"/>
          </a:p>
          <a:p>
            <a:pPr lvl="1"/>
            <a:r>
              <a:rPr lang="en-US" sz="4800" dirty="0" smtClean="0"/>
              <a:t>Cops </a:t>
            </a:r>
            <a:r>
              <a:rPr lang="en-US" sz="4800" dirty="0"/>
              <a:t>and Robbers – Assign 1 or 2 players as the cops. The rest of the players are robbers, with a ball. On the call “jail break” the robbers go around the field and try to knock the balls off the cones with their balls on the field. If you have tall cones, those can be used as replacements, and the robbers must knock those over. The cops, without a ball, must keep all the cones from being knocked over or all the balls from being knocked over for a certain amount of time. If all balls or cones are knocked over the robbers win. If all the cones and balls are in their correct spots then the cops win</a:t>
            </a:r>
            <a:r>
              <a:rPr lang="en-US" sz="4800" dirty="0" smtClean="0"/>
              <a:t>.</a:t>
            </a:r>
            <a:endParaRPr lang="en-US" sz="4800" dirty="0" smtClean="0"/>
          </a:p>
          <a:p>
            <a:r>
              <a:rPr lang="en-US" sz="8000" dirty="0" smtClean="0"/>
              <a:t>Activity 1</a:t>
            </a:r>
          </a:p>
          <a:p>
            <a:pPr lvl="1"/>
            <a:r>
              <a:rPr lang="en-US" sz="5600" dirty="0" smtClean="0"/>
              <a:t>Numbers Around Goal: Coach will call out a number on each team (1 or 2), players will need to run around the goal and play that amount of players to goal. Ball is out and players return to lines</a:t>
            </a:r>
          </a:p>
          <a:p>
            <a:pPr lvl="1"/>
            <a:r>
              <a:rPr lang="en-US" sz="5600" dirty="0" smtClean="0"/>
              <a:t>1v1 half: In a 12x8 grid, players will play 1v1. The attacking player can only receive the ball in his half further from the goal. 4 players will be on the outside who will pass the ball into the attacker. When done the attacker becomes defender, defender replaces a player on the outside, outside player becomes attacker.</a:t>
            </a:r>
          </a:p>
          <a:p>
            <a:pPr lvl="1"/>
            <a:r>
              <a:rPr lang="en-US" sz="5600" dirty="0" smtClean="0"/>
              <a:t>Angle Goals: Players will play 1v1 to angle goals. Players will attack the goal diagonal from them. After the attacker (Blue) scores or losses possession, that player will defend and the defender (Red) on that play will go back in his line. The next player (Red) in line will then attack the diagonal goal and the defender will need to transition. You as a coach can make the decision for letting the defender get back, or work on transitioning and getting across quick. You can also build up to it so they understand it.</a:t>
            </a:r>
            <a:r>
              <a:rPr lang="en-US" sz="5600" dirty="0" smtClean="0"/>
              <a:t> </a:t>
            </a:r>
            <a:endParaRPr lang="en-US" sz="5600" dirty="0" smtClean="0"/>
          </a:p>
          <a:p>
            <a:r>
              <a:rPr lang="en-US" sz="8000" dirty="0" smtClean="0"/>
              <a:t>Activity 2</a:t>
            </a:r>
          </a:p>
          <a:p>
            <a:pPr lvl="1"/>
            <a:r>
              <a:rPr lang="en-US" sz="5600" dirty="0"/>
              <a:t>In a 24x16 grid cut in half, attackers will play 2v1 in their defensive half with a supporting attacker in the attacking half. When the ball enters their attacking half (pass or dribble), 1 attacker from the defensive half is allowed to enter the attacking half. Defenders have 1 defender in the each half. When the ball enters the defenders defensive half, both defenders are allowed to go in that half. </a:t>
            </a:r>
          </a:p>
          <a:p>
            <a:pPr lvl="1"/>
            <a:r>
              <a:rPr lang="en-US" sz="5600" dirty="0" smtClean="0"/>
              <a:t>Make the grid the size of the 18 in width and 30 yards long. Cut the grid in half and on each half play 2v1 to goal. You can add defenders in later and make it 2v2 on each half or 3v2 pending on your numbers you have. </a:t>
            </a:r>
          </a:p>
          <a:p>
            <a:pPr lvl="1"/>
            <a:r>
              <a:rPr lang="en-US" sz="5600" dirty="0" smtClean="0"/>
              <a:t>Numbers game: Have higher numbers in this (2,3,4) and have the players go to two goals.</a:t>
            </a:r>
            <a:endParaRPr lang="en-US" sz="5600" dirty="0" smtClean="0"/>
          </a:p>
          <a:p>
            <a:r>
              <a:rPr lang="en-US" sz="8000" dirty="0" smtClean="0"/>
              <a:t>Scrimmage </a:t>
            </a:r>
            <a:endParaRPr lang="en-US" sz="8000" dirty="0" smtClean="0"/>
          </a:p>
          <a:p>
            <a:pPr lvl="1"/>
            <a:r>
              <a:rPr lang="en-US" sz="7200" dirty="0" smtClean="0"/>
              <a:t>4v4</a:t>
            </a:r>
          </a:p>
        </p:txBody>
      </p:sp>
    </p:spTree>
    <p:extLst>
      <p:ext uri="{BB962C8B-B14F-4D97-AF65-F5344CB8AC3E}">
        <p14:creationId xmlns:p14="http://schemas.microsoft.com/office/powerpoint/2010/main" val="38391945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Visual Cues</a:t>
            </a:r>
            <a:endParaRPr lang="en-US" dirty="0"/>
          </a:p>
        </p:txBody>
      </p:sp>
      <p:sp>
        <p:nvSpPr>
          <p:cNvPr id="3" name="Content Placeholder 2"/>
          <p:cNvSpPr>
            <a:spLocks noGrp="1"/>
          </p:cNvSpPr>
          <p:nvPr>
            <p:ph idx="1"/>
          </p:nvPr>
        </p:nvSpPr>
        <p:spPr/>
        <p:txBody>
          <a:bodyPr/>
          <a:lstStyle/>
          <a:p>
            <a:r>
              <a:rPr lang="en-US" dirty="0" smtClean="0"/>
              <a:t>Make sure players start high and end low </a:t>
            </a:r>
            <a:r>
              <a:rPr lang="en-US" dirty="0" smtClean="0"/>
              <a:t>when pressuring</a:t>
            </a:r>
          </a:p>
          <a:p>
            <a:pPr lvl="1"/>
            <a:r>
              <a:rPr lang="en-US" dirty="0"/>
              <a:t>Knees bent, side on, controlled in the </a:t>
            </a:r>
            <a:r>
              <a:rPr lang="en-US" dirty="0" smtClean="0"/>
              <a:t>approach</a:t>
            </a:r>
          </a:p>
          <a:p>
            <a:r>
              <a:rPr lang="en-US" dirty="0" smtClean="0"/>
              <a:t>Players should bend their run when approaching and not go straight on</a:t>
            </a:r>
          </a:p>
          <a:p>
            <a:r>
              <a:rPr lang="en-US" dirty="0" smtClean="0"/>
              <a:t>Strong in tackles and go through the ball</a:t>
            </a:r>
          </a:p>
          <a:p>
            <a:r>
              <a:rPr lang="en-US" dirty="0" smtClean="0"/>
              <a:t>Try to take away attackers strong side forcing them to their </a:t>
            </a:r>
            <a:r>
              <a:rPr lang="en-US" smtClean="0"/>
              <a:t>weaker foot</a:t>
            </a:r>
            <a:endParaRPr lang="en-US" dirty="0" smtClean="0"/>
          </a:p>
        </p:txBody>
      </p:sp>
    </p:spTree>
    <p:extLst>
      <p:ext uri="{BB962C8B-B14F-4D97-AF65-F5344CB8AC3E}">
        <p14:creationId xmlns:p14="http://schemas.microsoft.com/office/powerpoint/2010/main" val="404678725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4343</TotalTime>
  <Words>728</Words>
  <Application>Microsoft Macintosh PowerPoint</Application>
  <PresentationFormat>On-screen Show (4:3)</PresentationFormat>
  <Paragraphs>34</Paragraphs>
  <Slides>4</Slides>
  <Notes>0</Notes>
  <HiddenSlides>0</HiddenSlides>
  <MMClips>0</MMClips>
  <ScaleCrop>false</ScaleCrop>
  <HeadingPairs>
    <vt:vector size="4" baseType="variant">
      <vt:variant>
        <vt:lpstr>Theme</vt:lpstr>
      </vt:variant>
      <vt:variant>
        <vt:i4>1</vt:i4>
      </vt:variant>
      <vt:variant>
        <vt:lpstr>Slide Titles</vt:lpstr>
      </vt:variant>
      <vt:variant>
        <vt:i4>4</vt:i4>
      </vt:variant>
    </vt:vector>
  </HeadingPairs>
  <TitlesOfParts>
    <vt:vector size="5" baseType="lpstr">
      <vt:lpstr>Office Theme</vt:lpstr>
      <vt:lpstr>Week 5 </vt:lpstr>
      <vt:lpstr>PowerPoint Presentation</vt:lpstr>
      <vt:lpstr>PowerPoint Presentation</vt:lpstr>
      <vt:lpstr>Visual Cues</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Daniel Hansen</dc:creator>
  <cp:lastModifiedBy>Daniel Hansen</cp:lastModifiedBy>
  <cp:revision>19</cp:revision>
  <dcterms:created xsi:type="dcterms:W3CDTF">2015-09-08T14:38:44Z</dcterms:created>
  <dcterms:modified xsi:type="dcterms:W3CDTF">2015-10-09T13:53:15Z</dcterms:modified>
</cp:coreProperties>
</file>